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6" r:id="rId1"/>
    <p:sldMasterId id="2147483708" r:id="rId2"/>
    <p:sldMasterId id="2147483720" r:id="rId3"/>
    <p:sldMasterId id="2147483732" r:id="rId4"/>
  </p:sldMasterIdLst>
  <p:notesMasterIdLst>
    <p:notesMasterId r:id="rId40"/>
  </p:notesMasterIdLst>
  <p:handoutMasterIdLst>
    <p:handoutMasterId r:id="rId41"/>
  </p:handoutMasterIdLst>
  <p:sldIdLst>
    <p:sldId id="349" r:id="rId5"/>
    <p:sldId id="350" r:id="rId6"/>
    <p:sldId id="344" r:id="rId7"/>
    <p:sldId id="313" r:id="rId8"/>
    <p:sldId id="257" r:id="rId9"/>
    <p:sldId id="312" r:id="rId10"/>
    <p:sldId id="314" r:id="rId11"/>
    <p:sldId id="316" r:id="rId12"/>
    <p:sldId id="317" r:id="rId13"/>
    <p:sldId id="324" r:id="rId14"/>
    <p:sldId id="320" r:id="rId15"/>
    <p:sldId id="323" r:id="rId16"/>
    <p:sldId id="325" r:id="rId17"/>
    <p:sldId id="335" r:id="rId18"/>
    <p:sldId id="311" r:id="rId19"/>
    <p:sldId id="336" r:id="rId20"/>
    <p:sldId id="342" r:id="rId21"/>
    <p:sldId id="321" r:id="rId22"/>
    <p:sldId id="347" r:id="rId23"/>
    <p:sldId id="348" r:id="rId24"/>
    <p:sldId id="326" r:id="rId25"/>
    <p:sldId id="327" r:id="rId26"/>
    <p:sldId id="337" r:id="rId27"/>
    <p:sldId id="343" r:id="rId28"/>
    <p:sldId id="322" r:id="rId29"/>
    <p:sldId id="328" r:id="rId30"/>
    <p:sldId id="329" r:id="rId31"/>
    <p:sldId id="330" r:id="rId32"/>
    <p:sldId id="339" r:id="rId33"/>
    <p:sldId id="340" r:id="rId34"/>
    <p:sldId id="331" r:id="rId35"/>
    <p:sldId id="332" r:id="rId36"/>
    <p:sldId id="333" r:id="rId37"/>
    <p:sldId id="334" r:id="rId38"/>
    <p:sldId id="34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2256C-212F-4BDE-B855-4CBAAA04EB81}" v="257" dt="2024-05-30T08:37:13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8" autoAdjust="0"/>
    <p:restoredTop sz="91967" autoAdjust="0"/>
  </p:normalViewPr>
  <p:slideViewPr>
    <p:cSldViewPr snapToGrid="0">
      <p:cViewPr varScale="1">
        <p:scale>
          <a:sx n="90" d="100"/>
          <a:sy n="90" d="100"/>
        </p:scale>
        <p:origin x="35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GYAO LI" userId="14cc8a7cd33302d5" providerId="LiveId" clId="{D839F4BB-6B00-4328-BD93-E72EF7391933}"/>
    <pc:docChg chg="undo redo custSel addSld delSld modSld sldOrd addMainMaster modMainMaster modNotesMaster">
      <pc:chgData name="DENGYAO LI" userId="14cc8a7cd33302d5" providerId="LiveId" clId="{D839F4BB-6B00-4328-BD93-E72EF7391933}" dt="2024-05-19T10:02:47.950" v="19087" actId="14100"/>
      <pc:docMkLst>
        <pc:docMk/>
      </pc:docMkLst>
      <pc:sldChg chg="addSp delSp modSp new mod setBg modClrScheme chgLayout">
        <pc:chgData name="DENGYAO LI" userId="14cc8a7cd33302d5" providerId="LiveId" clId="{D839F4BB-6B00-4328-BD93-E72EF7391933}" dt="2024-05-17T04:03:58.982" v="15796" actId="1076"/>
        <pc:sldMkLst>
          <pc:docMk/>
          <pc:sldMk cId="3444255593" sldId="256"/>
        </pc:sldMkLst>
        <pc:spChg chg="del">
          <ac:chgData name="DENGYAO LI" userId="14cc8a7cd33302d5" providerId="LiveId" clId="{D839F4BB-6B00-4328-BD93-E72EF7391933}" dt="2024-05-03T10:13:44.206" v="1" actId="478"/>
          <ac:spMkLst>
            <pc:docMk/>
            <pc:sldMk cId="3444255593" sldId="256"/>
            <ac:spMk id="2" creationId="{605D1C21-A342-00B1-06D1-C571EBE955F4}"/>
          </ac:spMkLst>
        </pc:spChg>
        <pc:spChg chg="del">
          <ac:chgData name="DENGYAO LI" userId="14cc8a7cd33302d5" providerId="LiveId" clId="{D839F4BB-6B00-4328-BD93-E72EF7391933}" dt="2024-05-03T10:13:45.198" v="2" actId="478"/>
          <ac:spMkLst>
            <pc:docMk/>
            <pc:sldMk cId="3444255593" sldId="256"/>
            <ac:spMk id="3" creationId="{740761D3-F37E-C2C3-4D23-90B436A86505}"/>
          </ac:spMkLst>
        </pc:spChg>
        <pc:spChg chg="add del mod ord">
          <ac:chgData name="DENGYAO LI" userId="14cc8a7cd33302d5" providerId="LiveId" clId="{D839F4BB-6B00-4328-BD93-E72EF7391933}" dt="2024-05-17T03:45:49.100" v="15614" actId="478"/>
          <ac:spMkLst>
            <pc:docMk/>
            <pc:sldMk cId="3444255593" sldId="256"/>
            <ac:spMk id="5" creationId="{D25BAC55-4F78-CEF1-1A00-3FD4CF38F17D}"/>
          </ac:spMkLst>
        </pc:spChg>
        <pc:spChg chg="add del mod ord">
          <ac:chgData name="DENGYAO LI" userId="14cc8a7cd33302d5" providerId="LiveId" clId="{D839F4BB-6B00-4328-BD93-E72EF7391933}" dt="2024-05-17T03:45:58.325" v="15617" actId="478"/>
          <ac:spMkLst>
            <pc:docMk/>
            <pc:sldMk cId="3444255593" sldId="256"/>
            <ac:spMk id="6" creationId="{3CD3A16B-24F1-995A-4BC0-41CB88635AD7}"/>
          </ac:spMkLst>
        </pc:spChg>
        <pc:spChg chg="add mod">
          <ac:chgData name="DENGYAO LI" userId="14cc8a7cd33302d5" providerId="LiveId" clId="{D839F4BB-6B00-4328-BD93-E72EF7391933}" dt="2024-05-17T04:03:19.148" v="15784" actId="403"/>
          <ac:spMkLst>
            <pc:docMk/>
            <pc:sldMk cId="3444255593" sldId="256"/>
            <ac:spMk id="8" creationId="{43C7D08F-DF19-D8F4-BE65-6EF9B29C19A8}"/>
          </ac:spMkLst>
        </pc:spChg>
        <pc:spChg chg="add del mod">
          <ac:chgData name="DENGYAO LI" userId="14cc8a7cd33302d5" providerId="LiveId" clId="{D839F4BB-6B00-4328-BD93-E72EF7391933}" dt="2024-05-16T09:45:34.444" v="12385" actId="478"/>
          <ac:spMkLst>
            <pc:docMk/>
            <pc:sldMk cId="3444255593" sldId="256"/>
            <ac:spMk id="9" creationId="{B5894CA6-4C18-33BD-C657-006ED06BDDF8}"/>
          </ac:spMkLst>
        </pc:spChg>
        <pc:spChg chg="add mod">
          <ac:chgData name="DENGYAO LI" userId="14cc8a7cd33302d5" providerId="LiveId" clId="{D839F4BB-6B00-4328-BD93-E72EF7391933}" dt="2024-05-17T04:03:58.982" v="15796" actId="1076"/>
          <ac:spMkLst>
            <pc:docMk/>
            <pc:sldMk cId="3444255593" sldId="256"/>
            <ac:spMk id="10" creationId="{771F3181-4808-A72B-E1CB-519091E35510}"/>
          </ac:spMkLst>
        </pc:spChg>
        <pc:picChg chg="add del mod">
          <ac:chgData name="DENGYAO LI" userId="14cc8a7cd33302d5" providerId="LiveId" clId="{D839F4BB-6B00-4328-BD93-E72EF7391933}" dt="2024-05-17T03:41:24.776" v="15593" actId="478"/>
          <ac:picMkLst>
            <pc:docMk/>
            <pc:sldMk cId="3444255593" sldId="256"/>
            <ac:picMk id="2" creationId="{ADD10EFC-5D5B-F2A3-223E-69E68C8218C1}"/>
          </ac:picMkLst>
        </pc:picChg>
        <pc:picChg chg="add del mod">
          <ac:chgData name="DENGYAO LI" userId="14cc8a7cd33302d5" providerId="LiveId" clId="{D839F4BB-6B00-4328-BD93-E72EF7391933}" dt="2024-05-17T04:03:54.954" v="15795" actId="1076"/>
          <ac:picMkLst>
            <pc:docMk/>
            <pc:sldMk cId="3444255593" sldId="256"/>
            <ac:picMk id="4" creationId="{E8D4A3ED-21D8-618E-2C91-F15BDFBC00C9}"/>
          </ac:picMkLst>
        </pc:picChg>
        <pc:picChg chg="add del mod">
          <ac:chgData name="DENGYAO LI" userId="14cc8a7cd33302d5" providerId="LiveId" clId="{D839F4BB-6B00-4328-BD93-E72EF7391933}" dt="2024-05-03T10:15:05.671" v="198" actId="478"/>
          <ac:picMkLst>
            <pc:docMk/>
            <pc:sldMk cId="3444255593" sldId="256"/>
            <ac:picMk id="5" creationId="{7A39FBF7-B1AC-DC56-166F-AE60E9DD3EF0}"/>
          </ac:picMkLst>
        </pc:picChg>
        <pc:picChg chg="add del mod">
          <ac:chgData name="DENGYAO LI" userId="14cc8a7cd33302d5" providerId="LiveId" clId="{D839F4BB-6B00-4328-BD93-E72EF7391933}" dt="2024-05-16T10:02:03.963" v="12637" actId="21"/>
          <ac:picMkLst>
            <pc:docMk/>
            <pc:sldMk cId="3444255593" sldId="256"/>
            <ac:picMk id="7" creationId="{3B73F10C-AB93-53FD-A421-C0EB62EC7726}"/>
          </ac:picMkLst>
        </pc:picChg>
      </pc:sldChg>
      <pc:sldChg chg="addSp delSp modSp new mod">
        <pc:chgData name="DENGYAO LI" userId="14cc8a7cd33302d5" providerId="LiveId" clId="{D839F4BB-6B00-4328-BD93-E72EF7391933}" dt="2024-05-17T10:09:42.692" v="15876" actId="113"/>
        <pc:sldMkLst>
          <pc:docMk/>
          <pc:sldMk cId="4129174563" sldId="257"/>
        </pc:sldMkLst>
        <pc:spChg chg="del">
          <ac:chgData name="DENGYAO LI" userId="14cc8a7cd33302d5" providerId="LiveId" clId="{D839F4BB-6B00-4328-BD93-E72EF7391933}" dt="2024-05-03T10:20:09.927" v="245" actId="478"/>
          <ac:spMkLst>
            <pc:docMk/>
            <pc:sldMk cId="4129174563" sldId="257"/>
            <ac:spMk id="2" creationId="{345E3CE1-07E9-53B3-8343-E64ECAE9C15A}"/>
          </ac:spMkLst>
        </pc:spChg>
        <pc:spChg chg="add del mod">
          <ac:chgData name="DENGYAO LI" userId="14cc8a7cd33302d5" providerId="LiveId" clId="{D839F4BB-6B00-4328-BD93-E72EF7391933}" dt="2024-05-04T08:45:00.312" v="1285" actId="478"/>
          <ac:spMkLst>
            <pc:docMk/>
            <pc:sldMk cId="4129174563" sldId="257"/>
            <ac:spMk id="2" creationId="{92D548DA-96CB-8FBD-EED9-69658309D15E}"/>
          </ac:spMkLst>
        </pc:spChg>
        <pc:spChg chg="del">
          <ac:chgData name="DENGYAO LI" userId="14cc8a7cd33302d5" providerId="LiveId" clId="{D839F4BB-6B00-4328-BD93-E72EF7391933}" dt="2024-05-03T10:20:08.830" v="244" actId="478"/>
          <ac:spMkLst>
            <pc:docMk/>
            <pc:sldMk cId="4129174563" sldId="257"/>
            <ac:spMk id="3" creationId="{0E4A8726-654D-26CA-FAAA-33A6DB64EB7C}"/>
          </ac:spMkLst>
        </pc:spChg>
        <pc:spChg chg="add del mod">
          <ac:chgData name="DENGYAO LI" userId="14cc8a7cd33302d5" providerId="LiveId" clId="{D839F4BB-6B00-4328-BD93-E72EF7391933}" dt="2024-05-04T14:34:18.123" v="1358" actId="478"/>
          <ac:spMkLst>
            <pc:docMk/>
            <pc:sldMk cId="4129174563" sldId="257"/>
            <ac:spMk id="3" creationId="{3C896891-A231-DF05-413C-60CBC35320A3}"/>
          </ac:spMkLst>
        </pc:spChg>
        <pc:spChg chg="mod">
          <ac:chgData name="DENGYAO LI" userId="14cc8a7cd33302d5" providerId="LiveId" clId="{D839F4BB-6B00-4328-BD93-E72EF7391933}" dt="2024-05-04T15:01:01.161" v="1540" actId="255"/>
          <ac:spMkLst>
            <pc:docMk/>
            <pc:sldMk cId="4129174563" sldId="257"/>
            <ac:spMk id="4" creationId="{3B62580C-A405-9123-5725-32554706A55A}"/>
          </ac:spMkLst>
        </pc:spChg>
        <pc:spChg chg="add del mod">
          <ac:chgData name="DENGYAO LI" userId="14cc8a7cd33302d5" providerId="LiveId" clId="{D839F4BB-6B00-4328-BD93-E72EF7391933}" dt="2024-05-16T10:56:54.062" v="12650" actId="478"/>
          <ac:spMkLst>
            <pc:docMk/>
            <pc:sldMk cId="4129174563" sldId="257"/>
            <ac:spMk id="5" creationId="{17AAB01F-7C3B-D4D5-2A3B-FDDD028B69CA}"/>
          </ac:spMkLst>
        </pc:spChg>
        <pc:spChg chg="add del mod">
          <ac:chgData name="DENGYAO LI" userId="14cc8a7cd33302d5" providerId="LiveId" clId="{D839F4BB-6B00-4328-BD93-E72EF7391933}" dt="2024-05-03T10:32:23.307" v="268" actId="478"/>
          <ac:spMkLst>
            <pc:docMk/>
            <pc:sldMk cId="4129174563" sldId="257"/>
            <ac:spMk id="7" creationId="{B43EA9F6-26CF-DAAC-5498-A8935BE13096}"/>
          </ac:spMkLst>
        </pc:spChg>
        <pc:spChg chg="add mod">
          <ac:chgData name="DENGYAO LI" userId="14cc8a7cd33302d5" providerId="LiveId" clId="{D839F4BB-6B00-4328-BD93-E72EF7391933}" dt="2024-05-17T10:09:42.692" v="15876" actId="113"/>
          <ac:spMkLst>
            <pc:docMk/>
            <pc:sldMk cId="4129174563" sldId="257"/>
            <ac:spMk id="8" creationId="{978C8B94-D000-D759-3A65-246C002CAF76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9" creationId="{9B87123E-40A0-98C2-AF9C-C8DD5CD41674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1" creationId="{21C056F4-727E-5CFB-50DC-7AA259410374}"/>
          </ac:spMkLst>
        </pc:spChg>
        <pc:spChg chg="add del mod">
          <ac:chgData name="DENGYAO LI" userId="14cc8a7cd33302d5" providerId="LiveId" clId="{D839F4BB-6B00-4328-BD93-E72EF7391933}" dt="2024-05-03T11:25:23.618" v="308" actId="478"/>
          <ac:spMkLst>
            <pc:docMk/>
            <pc:sldMk cId="4129174563" sldId="257"/>
            <ac:spMk id="13" creationId="{720F0701-18C8-4EFB-3440-E4CFC390CAAB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5" creationId="{D8F20472-3C4E-14F0-9AD2-A3A2E6716722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18" creationId="{E7F1AE8B-1C07-11B3-EF31-0DC21216230A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20" creationId="{6374C646-80AD-05DC-83E5-BA169E60CBE8}"/>
          </ac:spMkLst>
        </pc:spChg>
        <pc:spChg chg="add del">
          <ac:chgData name="DENGYAO LI" userId="14cc8a7cd33302d5" providerId="LiveId" clId="{D839F4BB-6B00-4328-BD93-E72EF7391933}" dt="2024-05-03T11:32:00.188" v="361" actId="11529"/>
          <ac:spMkLst>
            <pc:docMk/>
            <pc:sldMk cId="4129174563" sldId="257"/>
            <ac:spMk id="21" creationId="{60ED40FA-24BE-B673-7C11-7611F56EB57F}"/>
          </ac:spMkLst>
        </pc:spChg>
        <pc:spChg chg="add mod">
          <ac:chgData name="DENGYAO LI" userId="14cc8a7cd33302d5" providerId="LiveId" clId="{D839F4BB-6B00-4328-BD93-E72EF7391933}" dt="2024-05-17T09:57:54.113" v="15854" actId="1037"/>
          <ac:spMkLst>
            <pc:docMk/>
            <pc:sldMk cId="4129174563" sldId="257"/>
            <ac:spMk id="24" creationId="{C26D009F-0AEB-4C7C-982F-3284F5BADB40}"/>
          </ac:spMkLst>
        </pc:spChg>
        <pc:picChg chg="add del mod">
          <ac:chgData name="DENGYAO LI" userId="14cc8a7cd33302d5" providerId="LiveId" clId="{D839F4BB-6B00-4328-BD93-E72EF7391933}" dt="2024-05-17T09:52:49.801" v="15800" actId="478"/>
          <ac:picMkLst>
            <pc:docMk/>
            <pc:sldMk cId="4129174563" sldId="257"/>
            <ac:picMk id="2" creationId="{90415424-FE18-419E-5615-37EC31CB30D1}"/>
          </ac:picMkLst>
        </pc:picChg>
        <pc:picChg chg="add del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3" creationId="{3C6411B3-F26E-27C2-C38A-C0ADF20BF1B8}"/>
          </ac:picMkLst>
        </pc:picChg>
        <pc:picChg chg="add del mod">
          <ac:chgData name="DENGYAO LI" userId="14cc8a7cd33302d5" providerId="LiveId" clId="{D839F4BB-6B00-4328-BD93-E72EF7391933}" dt="2024-05-17T09:57:00.776" v="15830" actId="478"/>
          <ac:picMkLst>
            <pc:docMk/>
            <pc:sldMk cId="4129174563" sldId="257"/>
            <ac:picMk id="6" creationId="{12AA2C98-CDD6-33BE-C235-2C67412B0F42}"/>
          </ac:picMkLst>
        </pc:picChg>
        <pc:picChg chg="add del mod">
          <ac:chgData name="DENGYAO LI" userId="14cc8a7cd33302d5" providerId="LiveId" clId="{D839F4BB-6B00-4328-BD93-E72EF7391933}" dt="2024-05-17T09:56:54.472" v="15825" actId="22"/>
          <ac:picMkLst>
            <pc:docMk/>
            <pc:sldMk cId="4129174563" sldId="257"/>
            <ac:picMk id="7" creationId="{3FD76D22-F447-5E19-F28C-792F36733B22}"/>
          </ac:picMkLst>
        </pc:picChg>
        <pc:picChg chg="add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10" creationId="{A0CEAD90-3A78-D35C-11D8-0DA9A0F3A41F}"/>
          </ac:picMkLst>
        </pc:picChg>
        <pc:picChg chg="add del mod">
          <ac:chgData name="DENGYAO LI" userId="14cc8a7cd33302d5" providerId="LiveId" clId="{D839F4BB-6B00-4328-BD93-E72EF7391933}" dt="2024-05-06T10:53:28.060" v="7112" actId="478"/>
          <ac:picMkLst>
            <pc:docMk/>
            <pc:sldMk cId="4129174563" sldId="257"/>
            <ac:picMk id="11" creationId="{481547EC-C39B-B1A9-460C-1A949B559DDB}"/>
          </ac:picMkLst>
        </pc:picChg>
        <pc:picChg chg="add mod">
          <ac:chgData name="DENGYAO LI" userId="14cc8a7cd33302d5" providerId="LiveId" clId="{D839F4BB-6B00-4328-BD93-E72EF7391933}" dt="2024-05-17T09:57:54.113" v="15854" actId="1037"/>
          <ac:picMkLst>
            <pc:docMk/>
            <pc:sldMk cId="4129174563" sldId="257"/>
            <ac:picMk id="12" creationId="{D60DCB94-B42A-8AC6-CD5E-027777D68D4D}"/>
          </ac:picMkLst>
        </pc:picChg>
        <pc:picChg chg="add del mod">
          <ac:chgData name="DENGYAO LI" userId="14cc8a7cd33302d5" providerId="LiveId" clId="{D839F4BB-6B00-4328-BD93-E72EF7391933}" dt="2024-05-04T15:02:10.677" v="1623" actId="478"/>
          <ac:picMkLst>
            <pc:docMk/>
            <pc:sldMk cId="4129174563" sldId="257"/>
            <ac:picMk id="16" creationId="{3D6ED2EC-3B3A-8042-DF18-D22BE09854D7}"/>
          </ac:picMkLst>
        </pc:picChg>
        <pc:picChg chg="add mod">
          <ac:chgData name="DENGYAO LI" userId="14cc8a7cd33302d5" providerId="LiveId" clId="{D839F4BB-6B00-4328-BD93-E72EF7391933}" dt="2024-05-17T09:58:08.155" v="15856" actId="1076"/>
          <ac:picMkLst>
            <pc:docMk/>
            <pc:sldMk cId="4129174563" sldId="257"/>
            <ac:picMk id="17" creationId="{3B73F10C-AB93-53FD-A421-C0EB62EC7726}"/>
          </ac:picMkLst>
        </pc:picChg>
        <pc:picChg chg="add del mod">
          <ac:chgData name="DENGYAO LI" userId="14cc8a7cd33302d5" providerId="LiveId" clId="{D839F4BB-6B00-4328-BD93-E72EF7391933}" dt="2024-05-04T15:02:11.852" v="1624" actId="478"/>
          <ac:picMkLst>
            <pc:docMk/>
            <pc:sldMk cId="4129174563" sldId="257"/>
            <ac:picMk id="22" creationId="{CEB8E99B-CFCD-D145-37C5-788A52742277}"/>
          </ac:picMkLst>
        </pc:picChg>
        <pc:cxnChg chg="add mod">
          <ac:chgData name="DENGYAO LI" userId="14cc8a7cd33302d5" providerId="LiveId" clId="{D839F4BB-6B00-4328-BD93-E72EF7391933}" dt="2024-05-17T09:57:54.113" v="15854" actId="1037"/>
          <ac:cxnSpMkLst>
            <pc:docMk/>
            <pc:sldMk cId="4129174563" sldId="257"/>
            <ac:cxnSpMk id="13" creationId="{C98E6606-1B4B-C25C-7889-B5547F049D5B}"/>
          </ac:cxnSpMkLst>
        </pc:cxnChg>
      </pc:sldChg>
      <pc:sldChg chg="addSp delSp modSp new mod">
        <pc:chgData name="DENGYAO LI" userId="14cc8a7cd33302d5" providerId="LiveId" clId="{D839F4BB-6B00-4328-BD93-E72EF7391933}" dt="2024-05-17T10:09:46.396" v="15878" actId="113"/>
        <pc:sldMkLst>
          <pc:docMk/>
          <pc:sldMk cId="1976986835" sldId="258"/>
        </pc:sldMkLst>
        <pc:spChg chg="mod">
          <ac:chgData name="DENGYAO LI" userId="14cc8a7cd33302d5" providerId="LiveId" clId="{D839F4BB-6B00-4328-BD93-E72EF7391933}" dt="2024-05-04T14:53:12.257" v="1487"/>
          <ac:spMkLst>
            <pc:docMk/>
            <pc:sldMk cId="1976986835" sldId="258"/>
            <ac:spMk id="2" creationId="{068719D2-64EF-7896-0517-AB2E64273F75}"/>
          </ac:spMkLst>
        </pc:spChg>
        <pc:spChg chg="del">
          <ac:chgData name="DENGYAO LI" userId="14cc8a7cd33302d5" providerId="LiveId" clId="{D839F4BB-6B00-4328-BD93-E72EF7391933}" dt="2024-05-03T11:36:03.363" v="390" actId="478"/>
          <ac:spMkLst>
            <pc:docMk/>
            <pc:sldMk cId="1976986835" sldId="258"/>
            <ac:spMk id="2" creationId="{E4EFFE52-3938-2E3F-57C6-B0E38AB47E72}"/>
          </ac:spMkLst>
        </pc:spChg>
        <pc:spChg chg="del">
          <ac:chgData name="DENGYAO LI" userId="14cc8a7cd33302d5" providerId="LiveId" clId="{D839F4BB-6B00-4328-BD93-E72EF7391933}" dt="2024-05-03T11:36:05.268" v="391" actId="478"/>
          <ac:spMkLst>
            <pc:docMk/>
            <pc:sldMk cId="1976986835" sldId="258"/>
            <ac:spMk id="3" creationId="{441730A7-BEED-9055-0D40-0F083DC2D2F8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4" creationId="{88BB2352-95C3-3F07-64E8-03E1DF405EE8}"/>
          </ac:spMkLst>
        </pc:spChg>
        <pc:spChg chg="add del mod">
          <ac:chgData name="DENGYAO LI" userId="14cc8a7cd33302d5" providerId="LiveId" clId="{D839F4BB-6B00-4328-BD93-E72EF7391933}" dt="2024-05-03T11:36:40.037" v="400" actId="478"/>
          <ac:spMkLst>
            <pc:docMk/>
            <pc:sldMk cId="1976986835" sldId="258"/>
            <ac:spMk id="5" creationId="{33DD4438-9E79-4AD3-9034-B62342C2E2A7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6" creationId="{34B17426-77C5-A474-B486-86BE37D6E8F5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7" creationId="{06AFD7B5-0817-7438-8794-3EE620C9A3BA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8" creationId="{5C814877-B49A-9E20-5951-4B7AF6D0C80E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0" creationId="{9E4A41A3-0A89-7C2E-911B-DF3DAF28D1A4}"/>
          </ac:spMkLst>
        </pc:spChg>
        <pc:spChg chg="add del">
          <ac:chgData name="DENGYAO LI" userId="14cc8a7cd33302d5" providerId="LiveId" clId="{D839F4BB-6B00-4328-BD93-E72EF7391933}" dt="2024-05-04T15:33:03.566" v="1773" actId="22"/>
          <ac:spMkLst>
            <pc:docMk/>
            <pc:sldMk cId="1976986835" sldId="258"/>
            <ac:spMk id="12" creationId="{046BC052-DD2F-C790-3777-8DA7D1D6B93C}"/>
          </ac:spMkLst>
        </pc:spChg>
        <pc:spChg chg="add mod">
          <ac:chgData name="DENGYAO LI" userId="14cc8a7cd33302d5" providerId="LiveId" clId="{D839F4BB-6B00-4328-BD93-E72EF7391933}" dt="2024-05-17T10:09:46.396" v="15878" actId="113"/>
          <ac:spMkLst>
            <pc:docMk/>
            <pc:sldMk cId="1976986835" sldId="258"/>
            <ac:spMk id="12" creationId="{5A14717F-20BF-03AF-A721-DDC20FB0176D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3" creationId="{126602FC-FC24-D3BF-EFC5-B065919B0920}"/>
          </ac:spMkLst>
        </pc:spChg>
        <pc:spChg chg="add del mod">
          <ac:chgData name="DENGYAO LI" userId="14cc8a7cd33302d5" providerId="LiveId" clId="{D839F4BB-6B00-4328-BD93-E72EF7391933}" dt="2024-05-04T16:15:37.920" v="2763" actId="478"/>
          <ac:spMkLst>
            <pc:docMk/>
            <pc:sldMk cId="1976986835" sldId="258"/>
            <ac:spMk id="14" creationId="{8E23C069-BF79-E2C0-170B-129DB686F7D4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5" creationId="{EC6651BA-3115-C2EF-4AB1-80EFC9F29A98}"/>
          </ac:spMkLst>
        </pc:spChg>
        <pc:spChg chg="add del mod">
          <ac:chgData name="DENGYAO LI" userId="14cc8a7cd33302d5" providerId="LiveId" clId="{D839F4BB-6B00-4328-BD93-E72EF7391933}" dt="2024-05-16T10:59:30.836" v="12674" actId="478"/>
          <ac:spMkLst>
            <pc:docMk/>
            <pc:sldMk cId="1976986835" sldId="258"/>
            <ac:spMk id="16" creationId="{B9136A0F-DBA3-FEA8-5556-08CBB8FCB59E}"/>
          </ac:spMkLst>
        </pc:spChg>
        <pc:spChg chg="add mod">
          <ac:chgData name="DENGYAO LI" userId="14cc8a7cd33302d5" providerId="LiveId" clId="{D839F4BB-6B00-4328-BD93-E72EF7391933}" dt="2024-05-16T09:51:18.741" v="12594" actId="1035"/>
          <ac:spMkLst>
            <pc:docMk/>
            <pc:sldMk cId="1976986835" sldId="258"/>
            <ac:spMk id="17" creationId="{A7798D2E-5A8F-C8F8-8B21-662ACD1162B6}"/>
          </ac:spMkLst>
        </pc:spChg>
        <pc:picChg chg="add del mod">
          <ac:chgData name="DENGYAO LI" userId="14cc8a7cd33302d5" providerId="LiveId" clId="{D839F4BB-6B00-4328-BD93-E72EF7391933}" dt="2024-05-17T09:59:44.681" v="15857" actId="478"/>
          <ac:picMkLst>
            <pc:docMk/>
            <pc:sldMk cId="1976986835" sldId="258"/>
            <ac:picMk id="3" creationId="{F0C57A30-7AD9-4EEC-5464-C5039EA3AD21}"/>
          </ac:picMkLst>
        </pc:picChg>
        <pc:picChg chg="add del mod">
          <ac:chgData name="DENGYAO LI" userId="14cc8a7cd33302d5" providerId="LiveId" clId="{D839F4BB-6B00-4328-BD93-E72EF7391933}" dt="2024-05-17T09:59:45.654" v="15858" actId="478"/>
          <ac:picMkLst>
            <pc:docMk/>
            <pc:sldMk cId="1976986835" sldId="258"/>
            <ac:picMk id="5" creationId="{DB3440CA-67CC-8499-3A64-3D8AF72D2E72}"/>
          </ac:picMkLst>
        </pc:picChg>
        <pc:picChg chg="add del mod">
          <ac:chgData name="DENGYAO LI" userId="14cc8a7cd33302d5" providerId="LiveId" clId="{D839F4BB-6B00-4328-BD93-E72EF7391933}" dt="2024-05-04T15:02:13.790" v="1625" actId="478"/>
          <ac:picMkLst>
            <pc:docMk/>
            <pc:sldMk cId="1976986835" sldId="258"/>
            <ac:picMk id="11" creationId="{A500034D-536D-E541-DC63-3F7315382D5E}"/>
          </ac:picMkLst>
        </pc:picChg>
        <pc:picChg chg="add mod">
          <ac:chgData name="DENGYAO LI" userId="14cc8a7cd33302d5" providerId="LiveId" clId="{D839F4BB-6B00-4328-BD93-E72EF7391933}" dt="2024-05-17T10:00:00.063" v="15863" actId="1037"/>
          <ac:picMkLst>
            <pc:docMk/>
            <pc:sldMk cId="1976986835" sldId="258"/>
            <ac:picMk id="14" creationId="{2555589B-3946-65EF-2167-ECAE22CBE199}"/>
          </ac:picMkLst>
        </pc:picChg>
        <pc:picChg chg="add mod">
          <ac:chgData name="DENGYAO LI" userId="14cc8a7cd33302d5" providerId="LiveId" clId="{D839F4BB-6B00-4328-BD93-E72EF7391933}" dt="2024-05-17T10:00:02.431" v="15864" actId="1037"/>
          <ac:picMkLst>
            <pc:docMk/>
            <pc:sldMk cId="1976986835" sldId="258"/>
            <ac:picMk id="16" creationId="{145E79C0-0925-E583-20A1-29659B4C1884}"/>
          </ac:picMkLst>
        </pc:pic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9" creationId="{188F70D7-4614-112B-7AAB-56996B35FF03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11" creationId="{1E13A9BB-5923-1ADB-4834-0534072CC040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19" creationId="{C0A25692-1B55-5A4F-0BF7-8087CF74967B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22" creationId="{297993B7-4337-7E11-CF00-2510F93C9DD1}"/>
          </ac:cxnSpMkLst>
        </pc:cxnChg>
        <pc:cxnChg chg="add mod">
          <ac:chgData name="DENGYAO LI" userId="14cc8a7cd33302d5" providerId="LiveId" clId="{D839F4BB-6B00-4328-BD93-E72EF7391933}" dt="2024-05-16T09:51:18.741" v="12594" actId="1035"/>
          <ac:cxnSpMkLst>
            <pc:docMk/>
            <pc:sldMk cId="1976986835" sldId="258"/>
            <ac:cxnSpMk id="24" creationId="{7BCD66FC-F68C-BD58-BAD4-E859A39A6ECD}"/>
          </ac:cxnSpMkLst>
        </pc:cxnChg>
      </pc:sldChg>
      <pc:sldChg chg="addSp delSp modSp new mod">
        <pc:chgData name="DENGYAO LI" userId="14cc8a7cd33302d5" providerId="LiveId" clId="{D839F4BB-6B00-4328-BD93-E72EF7391933}" dt="2024-05-17T14:55:48.120" v="15902" actId="1035"/>
        <pc:sldMkLst>
          <pc:docMk/>
          <pc:sldMk cId="968590068" sldId="259"/>
        </pc:sldMkLst>
        <pc:spChg chg="del">
          <ac:chgData name="DENGYAO LI" userId="14cc8a7cd33302d5" providerId="LiveId" clId="{D839F4BB-6B00-4328-BD93-E72EF7391933}" dt="2024-05-03T11:38:51.805" v="424" actId="478"/>
          <ac:spMkLst>
            <pc:docMk/>
            <pc:sldMk cId="968590068" sldId="259"/>
            <ac:spMk id="2" creationId="{46EC7FC7-1464-A85F-277A-FFFD7356949D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968590068" sldId="259"/>
            <ac:spMk id="2" creationId="{A3AFB0BF-4674-B46E-7FCB-9C89383AA052}"/>
          </ac:spMkLst>
        </pc:spChg>
        <pc:spChg chg="del">
          <ac:chgData name="DENGYAO LI" userId="14cc8a7cd33302d5" providerId="LiveId" clId="{D839F4BB-6B00-4328-BD93-E72EF7391933}" dt="2024-05-03T11:38:51.211" v="423" actId="478"/>
          <ac:spMkLst>
            <pc:docMk/>
            <pc:sldMk cId="968590068" sldId="259"/>
            <ac:spMk id="3" creationId="{7E471A6B-AB37-6D94-EBAC-E90442EE1656}"/>
          </ac:spMkLst>
        </pc:spChg>
        <pc:spChg chg="add del mod">
          <ac:chgData name="DENGYAO LI" userId="14cc8a7cd33302d5" providerId="LiveId" clId="{D839F4BB-6B00-4328-BD93-E72EF7391933}" dt="2024-05-04T16:15:45.450" v="2765" actId="478"/>
          <ac:spMkLst>
            <pc:docMk/>
            <pc:sldMk cId="968590068" sldId="259"/>
            <ac:spMk id="3" creationId="{C9096983-EA5D-BD17-958B-2CCBF63281E3}"/>
          </ac:spMkLst>
        </pc:spChg>
        <pc:spChg chg="add del mod">
          <ac:chgData name="DENGYAO LI" userId="14cc8a7cd33302d5" providerId="LiveId" clId="{D839F4BB-6B00-4328-BD93-E72EF7391933}" dt="2024-05-16T10:59:35.430" v="12676" actId="478"/>
          <ac:spMkLst>
            <pc:docMk/>
            <pc:sldMk cId="968590068" sldId="259"/>
            <ac:spMk id="4" creationId="{5DC745A4-06CD-8306-6411-8F5AF765F99C}"/>
          </ac:spMkLst>
        </pc:spChg>
        <pc:spChg chg="add mod">
          <ac:chgData name="DENGYAO LI" userId="14cc8a7cd33302d5" providerId="LiveId" clId="{D839F4BB-6B00-4328-BD93-E72EF7391933}" dt="2024-05-17T10:10:30.494" v="15882"/>
          <ac:spMkLst>
            <pc:docMk/>
            <pc:sldMk cId="968590068" sldId="259"/>
            <ac:spMk id="4" creationId="{7C530828-6748-9F0E-6490-3AC57AD461E6}"/>
          </ac:spMkLst>
        </pc:spChg>
        <pc:spChg chg="add mod">
          <ac:chgData name="DENGYAO LI" userId="14cc8a7cd33302d5" providerId="LiveId" clId="{D839F4BB-6B00-4328-BD93-E72EF7391933}" dt="2024-05-06T10:55:00.295" v="7127" actId="1076"/>
          <ac:spMkLst>
            <pc:docMk/>
            <pc:sldMk cId="968590068" sldId="259"/>
            <ac:spMk id="5" creationId="{33D5EA82-18F9-141A-01EA-9D6A2348F45F}"/>
          </ac:spMkLst>
        </pc:spChg>
        <pc:spChg chg="add del mod">
          <ac:chgData name="DENGYAO LI" userId="14cc8a7cd33302d5" providerId="LiveId" clId="{D839F4BB-6B00-4328-BD93-E72EF7391933}" dt="2024-05-17T10:10:29.789" v="15881" actId="478"/>
          <ac:spMkLst>
            <pc:docMk/>
            <pc:sldMk cId="968590068" sldId="259"/>
            <ac:spMk id="6" creationId="{B5732361-90D8-D447-90DB-7FCD534BC551}"/>
          </ac:spMkLst>
        </pc:spChg>
        <pc:spChg chg="add mod">
          <ac:chgData name="DENGYAO LI" userId="14cc8a7cd33302d5" providerId="LiveId" clId="{D839F4BB-6B00-4328-BD93-E72EF7391933}" dt="2024-05-06T11:17:01.326" v="7481" actId="1076"/>
          <ac:spMkLst>
            <pc:docMk/>
            <pc:sldMk cId="968590068" sldId="259"/>
            <ac:spMk id="8" creationId="{C2E179C8-6D58-A031-9E6E-2BD13DA32498}"/>
          </ac:spMkLst>
        </pc:spChg>
        <pc:spChg chg="add mod">
          <ac:chgData name="DENGYAO LI" userId="14cc8a7cd33302d5" providerId="LiveId" clId="{D839F4BB-6B00-4328-BD93-E72EF7391933}" dt="2024-05-06T10:55:16.358" v="7128" actId="14100"/>
          <ac:spMkLst>
            <pc:docMk/>
            <pc:sldMk cId="968590068" sldId="259"/>
            <ac:spMk id="10" creationId="{12FD19FF-8880-625C-B316-852DDE47A1AF}"/>
          </ac:spMkLst>
        </pc:spChg>
        <pc:spChg chg="add mod">
          <ac:chgData name="DENGYAO LI" userId="14cc8a7cd33302d5" providerId="LiveId" clId="{D839F4BB-6B00-4328-BD93-E72EF7391933}" dt="2024-05-06T11:17:09.608" v="7483" actId="1076"/>
          <ac:spMkLst>
            <pc:docMk/>
            <pc:sldMk cId="968590068" sldId="259"/>
            <ac:spMk id="12" creationId="{7162035B-8AB3-BF54-A062-71E8DC7A1C58}"/>
          </ac:spMkLst>
        </pc:spChg>
        <pc:picChg chg="add del mod">
          <ac:chgData name="DENGYAO LI" userId="14cc8a7cd33302d5" providerId="LiveId" clId="{D839F4BB-6B00-4328-BD93-E72EF7391933}" dt="2024-05-17T14:55:24.970" v="15885" actId="478"/>
          <ac:picMkLst>
            <pc:docMk/>
            <pc:sldMk cId="968590068" sldId="259"/>
            <ac:picMk id="3" creationId="{F07B0D47-94FD-3853-3FA2-0986F6ADDE05}"/>
          </ac:picMkLst>
        </pc:picChg>
        <pc:picChg chg="add mod">
          <ac:chgData name="DENGYAO LI" userId="14cc8a7cd33302d5" providerId="LiveId" clId="{D839F4BB-6B00-4328-BD93-E72EF7391933}" dt="2024-05-17T14:55:43.413" v="15900" actId="1038"/>
          <ac:picMkLst>
            <pc:docMk/>
            <pc:sldMk cId="968590068" sldId="259"/>
            <ac:picMk id="6" creationId="{5550EA21-BB6F-568A-75B8-9B8B65DC8A63}"/>
          </ac:picMkLst>
        </pc:picChg>
        <pc:picChg chg="add del mod">
          <ac:chgData name="DENGYAO LI" userId="14cc8a7cd33302d5" providerId="LiveId" clId="{D839F4BB-6B00-4328-BD93-E72EF7391933}" dt="2024-05-06T10:55:20.405" v="7129" actId="478"/>
          <ac:picMkLst>
            <pc:docMk/>
            <pc:sldMk cId="968590068" sldId="259"/>
            <ac:picMk id="6" creationId="{59F64133-2BE7-09AA-AA8B-5B6BE87B90F3}"/>
          </ac:picMkLst>
        </pc:picChg>
        <pc:picChg chg="add del mod">
          <ac:chgData name="DENGYAO LI" userId="14cc8a7cd33302d5" providerId="LiveId" clId="{D839F4BB-6B00-4328-BD93-E72EF7391933}" dt="2024-05-17T14:55:27.299" v="15887" actId="478"/>
          <ac:picMkLst>
            <pc:docMk/>
            <pc:sldMk cId="968590068" sldId="259"/>
            <ac:picMk id="7" creationId="{8E27E0DB-1BE4-ED7B-9F49-8169F1F3F46E}"/>
          </ac:picMkLst>
        </pc:picChg>
        <pc:picChg chg="add mod">
          <ac:chgData name="DENGYAO LI" userId="14cc8a7cd33302d5" providerId="LiveId" clId="{D839F4BB-6B00-4328-BD93-E72EF7391933}" dt="2024-05-17T14:55:48.120" v="15902" actId="1035"/>
          <ac:picMkLst>
            <pc:docMk/>
            <pc:sldMk cId="968590068" sldId="259"/>
            <ac:picMk id="9" creationId="{7F825EBB-B7A3-505B-3235-E39EE20EAE60}"/>
          </ac:picMkLst>
        </pc:picChg>
      </pc:sldChg>
      <pc:sldChg chg="addSp delSp modSp new mod">
        <pc:chgData name="DENGYAO LI" userId="14cc8a7cd33302d5" providerId="LiveId" clId="{D839F4BB-6B00-4328-BD93-E72EF7391933}" dt="2024-05-17T14:56:25.747" v="15909" actId="1036"/>
        <pc:sldMkLst>
          <pc:docMk/>
          <pc:sldMk cId="139263236" sldId="260"/>
        </pc:sldMkLst>
        <pc:spChg chg="mod">
          <ac:chgData name="DENGYAO LI" userId="14cc8a7cd33302d5" providerId="LiveId" clId="{D839F4BB-6B00-4328-BD93-E72EF7391933}" dt="2024-05-04T14:53:12.257" v="1487"/>
          <ac:spMkLst>
            <pc:docMk/>
            <pc:sldMk cId="139263236" sldId="260"/>
            <ac:spMk id="2" creationId="{803DD2BB-D0D8-D43B-28CA-ACB2B50CA345}"/>
          </ac:spMkLst>
        </pc:spChg>
        <pc:spChg chg="del">
          <ac:chgData name="DENGYAO LI" userId="14cc8a7cd33302d5" providerId="LiveId" clId="{D839F4BB-6B00-4328-BD93-E72EF7391933}" dt="2024-05-03T11:43:09.961" v="461" actId="478"/>
          <ac:spMkLst>
            <pc:docMk/>
            <pc:sldMk cId="139263236" sldId="260"/>
            <ac:spMk id="2" creationId="{B7F15106-052A-3D32-77AA-EAA6B8F0A9D2}"/>
          </ac:spMkLst>
        </pc:spChg>
        <pc:spChg chg="add del mod">
          <ac:chgData name="DENGYAO LI" userId="14cc8a7cd33302d5" providerId="LiveId" clId="{D839F4BB-6B00-4328-BD93-E72EF7391933}" dt="2024-05-04T16:15:49.509" v="2767" actId="478"/>
          <ac:spMkLst>
            <pc:docMk/>
            <pc:sldMk cId="139263236" sldId="260"/>
            <ac:spMk id="3" creationId="{459DE542-16C4-BEB1-32A0-4277F87F7535}"/>
          </ac:spMkLst>
        </pc:spChg>
        <pc:spChg chg="del">
          <ac:chgData name="DENGYAO LI" userId="14cc8a7cd33302d5" providerId="LiveId" clId="{D839F4BB-6B00-4328-BD93-E72EF7391933}" dt="2024-05-03T11:43:10.745" v="462" actId="478"/>
          <ac:spMkLst>
            <pc:docMk/>
            <pc:sldMk cId="139263236" sldId="260"/>
            <ac:spMk id="3" creationId="{479CAC2A-BD7B-E082-0E2E-0C13F89BD9AC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5" creationId="{1C0A4CB6-137D-AB70-012E-DBA52FEEFE57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7" creationId="{004890CD-612C-ADE8-6F1D-D28A6FD48AD4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9" creationId="{8A20D44A-FE45-CA58-7960-D1EC207565D4}"/>
          </ac:spMkLst>
        </pc:spChg>
        <pc:spChg chg="add mod">
          <ac:chgData name="DENGYAO LI" userId="14cc8a7cd33302d5" providerId="LiveId" clId="{D839F4BB-6B00-4328-BD93-E72EF7391933}" dt="2024-05-16T11:37:48.101" v="13093" actId="1036"/>
          <ac:spMkLst>
            <pc:docMk/>
            <pc:sldMk cId="139263236" sldId="260"/>
            <ac:spMk id="10" creationId="{D21ABFD1-FAA0-E247-366F-FB60BC408166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1" creationId="{B03043DA-65A9-E8CD-64DE-CFB58109A0BD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3" creationId="{956FB7B0-0735-FD90-95C8-FA054A112BA1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5" creationId="{AA126063-2747-E4AE-F917-3D77AD05093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7" creationId="{0E4321FC-E333-8C82-E039-5A98652BBF4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19" creationId="{425A2DFB-522C-4412-BB7F-D21F72350235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1" creationId="{4F30C9F0-B3A7-2F6A-DFDF-31693D24E492}"/>
          </ac:spMkLst>
        </pc:spChg>
        <pc:spChg chg="add del">
          <ac:chgData name="DENGYAO LI" userId="14cc8a7cd33302d5" providerId="LiveId" clId="{D839F4BB-6B00-4328-BD93-E72EF7391933}" dt="2024-05-03T11:54:30.089" v="645" actId="22"/>
          <ac:spMkLst>
            <pc:docMk/>
            <pc:sldMk cId="139263236" sldId="260"/>
            <ac:spMk id="23" creationId="{343DBDC7-83B3-5447-E119-5BAACB6F1D57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5" creationId="{C0D59923-8C6C-7098-0612-04557A42AA32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7" creationId="{2503E1DA-12E8-3783-C3D6-1A1915D7A708}"/>
          </ac:spMkLst>
        </pc:spChg>
        <pc:spChg chg="add mod">
          <ac:chgData name="DENGYAO LI" userId="14cc8a7cd33302d5" providerId="LiveId" clId="{D839F4BB-6B00-4328-BD93-E72EF7391933}" dt="2024-05-16T11:48:56.311" v="13281" actId="113"/>
          <ac:spMkLst>
            <pc:docMk/>
            <pc:sldMk cId="139263236" sldId="260"/>
            <ac:spMk id="28" creationId="{6A98D86B-D4F8-17CC-09FA-AA759C5B7A08}"/>
          </ac:spMkLst>
        </pc:spChg>
        <pc:spChg chg="add del mod">
          <ac:chgData name="DENGYAO LI" userId="14cc8a7cd33302d5" providerId="LiveId" clId="{D839F4BB-6B00-4328-BD93-E72EF7391933}" dt="2024-05-03T15:52:43.697" v="1124" actId="478"/>
          <ac:spMkLst>
            <pc:docMk/>
            <pc:sldMk cId="139263236" sldId="260"/>
            <ac:spMk id="29" creationId="{FF3B58B1-06F0-330F-C4AB-6854066F0182}"/>
          </ac:spMkLst>
        </pc:spChg>
        <pc:spChg chg="add del mod">
          <ac:chgData name="DENGYAO LI" userId="14cc8a7cd33302d5" providerId="LiveId" clId="{D839F4BB-6B00-4328-BD93-E72EF7391933}" dt="2024-05-04T15:40:39.309" v="1873" actId="478"/>
          <ac:spMkLst>
            <pc:docMk/>
            <pc:sldMk cId="139263236" sldId="260"/>
            <ac:spMk id="35" creationId="{5F62A678-9246-5802-C153-CB514B3747D3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36" creationId="{9D200A47-4931-2219-327A-1428384F1C32}"/>
          </ac:spMkLst>
        </pc:spChg>
        <pc:spChg chg="add mod">
          <ac:chgData name="DENGYAO LI" userId="14cc8a7cd33302d5" providerId="LiveId" clId="{D839F4BB-6B00-4328-BD93-E72EF7391933}" dt="2024-05-16T11:37:12.925" v="13067" actId="1036"/>
          <ac:spMkLst>
            <pc:docMk/>
            <pc:sldMk cId="139263236" sldId="260"/>
            <ac:spMk id="41" creationId="{A02345AD-D6BE-7CE2-2727-8B4658A21922}"/>
          </ac:spMkLst>
        </pc:spChg>
        <pc:spChg chg="add del mod">
          <ac:chgData name="DENGYAO LI" userId="14cc8a7cd33302d5" providerId="LiveId" clId="{D839F4BB-6B00-4328-BD93-E72EF7391933}" dt="2024-05-06T11:09:57.272" v="7379" actId="478"/>
          <ac:spMkLst>
            <pc:docMk/>
            <pc:sldMk cId="139263236" sldId="260"/>
            <ac:spMk id="43" creationId="{62B8C8B2-3D45-20D1-1F47-E48CF64E39CE}"/>
          </ac:spMkLst>
        </pc:spChg>
        <pc:picChg chg="add del mod">
          <ac:chgData name="DENGYAO LI" userId="14cc8a7cd33302d5" providerId="LiveId" clId="{D839F4BB-6B00-4328-BD93-E72EF7391933}" dt="2024-05-17T14:56:11.588" v="15903" actId="478"/>
          <ac:picMkLst>
            <pc:docMk/>
            <pc:sldMk cId="139263236" sldId="260"/>
            <ac:picMk id="3" creationId="{69C79689-9601-18A4-9FA3-8ABE14571116}"/>
          </ac:picMkLst>
        </pc:picChg>
        <pc:picChg chg="add mod">
          <ac:chgData name="DENGYAO LI" userId="14cc8a7cd33302d5" providerId="LiveId" clId="{D839F4BB-6B00-4328-BD93-E72EF7391933}" dt="2024-05-17T14:56:25.747" v="15909" actId="1036"/>
          <ac:picMkLst>
            <pc:docMk/>
            <pc:sldMk cId="139263236" sldId="260"/>
            <ac:picMk id="4" creationId="{C5BBAC70-A3CB-EF54-42A2-8A5209DA4BBD}"/>
          </ac:picMkLst>
        </pc:pic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6" creationId="{C408AA39-CC29-29E3-060E-683C6CB830A8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7" creationId="{C8B7702F-7D84-1CB8-3103-BDEC6BA5F3A9}"/>
          </ac:cxnSpMkLst>
        </pc:cxnChg>
        <pc:cxnChg chg="add del mod">
          <ac:chgData name="DENGYAO LI" userId="14cc8a7cd33302d5" providerId="LiveId" clId="{D839F4BB-6B00-4328-BD93-E72EF7391933}" dt="2024-05-04T15:39:13.718" v="1858" actId="478"/>
          <ac:cxnSpMkLst>
            <pc:docMk/>
            <pc:sldMk cId="139263236" sldId="260"/>
            <ac:cxnSpMk id="14" creationId="{989E8E96-A839-0136-9129-02EAFD019C94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29" creationId="{EF21A38A-7D98-9B47-A5AD-471B82123039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30" creationId="{C6FDC75F-2BA7-98EF-F224-BAC83F7EED88}"/>
          </ac:cxnSpMkLst>
        </pc:cxnChg>
        <pc:cxnChg chg="add mod">
          <ac:chgData name="DENGYAO LI" userId="14cc8a7cd33302d5" providerId="LiveId" clId="{D839F4BB-6B00-4328-BD93-E72EF7391933}" dt="2024-05-16T11:37:12.925" v="13067" actId="1036"/>
          <ac:cxnSpMkLst>
            <pc:docMk/>
            <pc:sldMk cId="139263236" sldId="260"/>
            <ac:cxnSpMk id="37" creationId="{7AF6B615-BBF0-FB00-876F-9E470CCE8DEB}"/>
          </ac:cxnSpMkLst>
        </pc:cxnChg>
      </pc:sldChg>
      <pc:sldChg chg="addSp delSp modSp new del mod">
        <pc:chgData name="DENGYAO LI" userId="14cc8a7cd33302d5" providerId="LiveId" clId="{D839F4BB-6B00-4328-BD93-E72EF7391933}" dt="2024-05-03T16:08:13.655" v="1261" actId="47"/>
        <pc:sldMkLst>
          <pc:docMk/>
          <pc:sldMk cId="2168545159" sldId="261"/>
        </pc:sldMkLst>
        <pc:spChg chg="del">
          <ac:chgData name="DENGYAO LI" userId="14cc8a7cd33302d5" providerId="LiveId" clId="{D839F4BB-6B00-4328-BD93-E72EF7391933}" dt="2024-05-03T12:03:57.037" v="740" actId="478"/>
          <ac:spMkLst>
            <pc:docMk/>
            <pc:sldMk cId="2168545159" sldId="261"/>
            <ac:spMk id="2" creationId="{8953C93A-1BBC-5ECB-D977-6A4875D1C489}"/>
          </ac:spMkLst>
        </pc:spChg>
        <pc:spChg chg="del">
          <ac:chgData name="DENGYAO LI" userId="14cc8a7cd33302d5" providerId="LiveId" clId="{D839F4BB-6B00-4328-BD93-E72EF7391933}" dt="2024-05-03T12:03:55.743" v="739" actId="478"/>
          <ac:spMkLst>
            <pc:docMk/>
            <pc:sldMk cId="2168545159" sldId="261"/>
            <ac:spMk id="3" creationId="{461E0EF5-1A1F-42C0-1C38-78405E6F7440}"/>
          </ac:spMkLst>
        </pc:spChg>
        <pc:spChg chg="add mod">
          <ac:chgData name="DENGYAO LI" userId="14cc8a7cd33302d5" providerId="LiveId" clId="{D839F4BB-6B00-4328-BD93-E72EF7391933}" dt="2024-05-03T12:10:10.128" v="813" actId="14100"/>
          <ac:spMkLst>
            <pc:docMk/>
            <pc:sldMk cId="2168545159" sldId="261"/>
            <ac:spMk id="5" creationId="{534B0EDA-431E-7B62-E9D4-2BBCB6FF7980}"/>
          </ac:spMkLst>
        </pc:spChg>
        <pc:spChg chg="add mod">
          <ac:chgData name="DENGYAO LI" userId="14cc8a7cd33302d5" providerId="LiveId" clId="{D839F4BB-6B00-4328-BD93-E72EF7391933}" dt="2024-05-03T12:30:53.872" v="816" actId="21"/>
          <ac:spMkLst>
            <pc:docMk/>
            <pc:sldMk cId="2168545159" sldId="261"/>
            <ac:spMk id="7" creationId="{ADECDFB5-6C3B-C875-DA1A-E0B2EDF99251}"/>
          </ac:spMkLst>
        </pc:spChg>
        <pc:spChg chg="add mod">
          <ac:chgData name="DENGYAO LI" userId="14cc8a7cd33302d5" providerId="LiveId" clId="{D839F4BB-6B00-4328-BD93-E72EF7391933}" dt="2024-05-03T12:31:26.358" v="824" actId="1076"/>
          <ac:spMkLst>
            <pc:docMk/>
            <pc:sldMk cId="2168545159" sldId="261"/>
            <ac:spMk id="9" creationId="{010C4EDF-500E-02D4-C56D-50339E928B4B}"/>
          </ac:spMkLst>
        </pc:spChg>
        <pc:spChg chg="add del mod">
          <ac:chgData name="DENGYAO LI" userId="14cc8a7cd33302d5" providerId="LiveId" clId="{D839F4BB-6B00-4328-BD93-E72EF7391933}" dt="2024-05-03T12:32:18.381" v="834" actId="21"/>
          <ac:spMkLst>
            <pc:docMk/>
            <pc:sldMk cId="2168545159" sldId="261"/>
            <ac:spMk id="11" creationId="{D1639A27-7BF5-41EC-A4D8-C457EE0A0B08}"/>
          </ac:spMkLst>
        </pc:spChg>
        <pc:picChg chg="add mod">
          <ac:chgData name="DENGYAO LI" userId="14cc8a7cd33302d5" providerId="LiveId" clId="{D839F4BB-6B00-4328-BD93-E72EF7391933}" dt="2024-05-03T12:32:15.345" v="833" actId="14100"/>
          <ac:picMkLst>
            <pc:docMk/>
            <pc:sldMk cId="2168545159" sldId="261"/>
            <ac:picMk id="13" creationId="{6BAE3683-2B18-9074-E662-852D581EAAF0}"/>
          </ac:picMkLst>
        </pc:picChg>
      </pc:sldChg>
      <pc:sldChg chg="addSp delSp modSp new del mod">
        <pc:chgData name="DENGYAO LI" userId="14cc8a7cd33302d5" providerId="LiveId" clId="{D839F4BB-6B00-4328-BD93-E72EF7391933}" dt="2024-05-03T16:08:20.563" v="1262" actId="47"/>
        <pc:sldMkLst>
          <pc:docMk/>
          <pc:sldMk cId="3158778021" sldId="262"/>
        </pc:sldMkLst>
        <pc:spChg chg="del">
          <ac:chgData name="DENGYAO LI" userId="14cc8a7cd33302d5" providerId="LiveId" clId="{D839F4BB-6B00-4328-BD93-E72EF7391933}" dt="2024-05-03T12:32:25.627" v="837" actId="478"/>
          <ac:spMkLst>
            <pc:docMk/>
            <pc:sldMk cId="3158778021" sldId="262"/>
            <ac:spMk id="2" creationId="{B8E6E8D0-8632-75FD-B1D3-44B07D9E83B6}"/>
          </ac:spMkLst>
        </pc:spChg>
        <pc:spChg chg="del">
          <ac:chgData name="DENGYAO LI" userId="14cc8a7cd33302d5" providerId="LiveId" clId="{D839F4BB-6B00-4328-BD93-E72EF7391933}" dt="2024-05-03T12:32:24.439" v="836" actId="478"/>
          <ac:spMkLst>
            <pc:docMk/>
            <pc:sldMk cId="3158778021" sldId="262"/>
            <ac:spMk id="3" creationId="{9BC0857D-3144-2462-3926-C5F1F359DBF0}"/>
          </ac:spMkLst>
        </pc:spChg>
        <pc:spChg chg="add mod">
          <ac:chgData name="DENGYAO LI" userId="14cc8a7cd33302d5" providerId="LiveId" clId="{D839F4BB-6B00-4328-BD93-E72EF7391933}" dt="2024-05-03T12:32:59.825" v="846" actId="1076"/>
          <ac:spMkLst>
            <pc:docMk/>
            <pc:sldMk cId="3158778021" sldId="262"/>
            <ac:spMk id="5" creationId="{65F4EDDE-AF72-EF21-6FC9-0964816BD938}"/>
          </ac:spMkLst>
        </pc:spChg>
        <pc:spChg chg="add del mod">
          <ac:chgData name="DENGYAO LI" userId="14cc8a7cd33302d5" providerId="LiveId" clId="{D839F4BB-6B00-4328-BD93-E72EF7391933}" dt="2024-05-03T15:55:42.830" v="1141" actId="21"/>
          <ac:spMkLst>
            <pc:docMk/>
            <pc:sldMk cId="3158778021" sldId="262"/>
            <ac:spMk id="7" creationId="{129E77D7-BE3B-127C-00E5-455FB90EFFC2}"/>
          </ac:spMkLst>
        </pc:spChg>
        <pc:spChg chg="add del mod">
          <ac:chgData name="DENGYAO LI" userId="14cc8a7cd33302d5" providerId="LiveId" clId="{D839F4BB-6B00-4328-BD93-E72EF7391933}" dt="2024-05-03T15:55:42.830" v="1141" actId="21"/>
          <ac:spMkLst>
            <pc:docMk/>
            <pc:sldMk cId="3158778021" sldId="262"/>
            <ac:spMk id="9" creationId="{8EB8D64B-BC5B-4F2D-E622-02B4D0BF1F6E}"/>
          </ac:spMkLst>
        </pc:spChg>
        <pc:spChg chg="add mod">
          <ac:chgData name="DENGYAO LI" userId="14cc8a7cd33302d5" providerId="LiveId" clId="{D839F4BB-6B00-4328-BD93-E72EF7391933}" dt="2024-05-03T12:32:30.659" v="839" actId="1076"/>
          <ac:spMkLst>
            <pc:docMk/>
            <pc:sldMk cId="3158778021" sldId="262"/>
            <ac:spMk id="11" creationId="{D1639A27-7BF5-41EC-A4D8-C457EE0A0B08}"/>
          </ac:spMkLst>
        </pc:spChg>
      </pc:sldChg>
      <pc:sldChg chg="addSp delSp modSp new del mod">
        <pc:chgData name="DENGYAO LI" userId="14cc8a7cd33302d5" providerId="LiveId" clId="{D839F4BB-6B00-4328-BD93-E72EF7391933}" dt="2024-05-03T16:08:22.299" v="1263" actId="47"/>
        <pc:sldMkLst>
          <pc:docMk/>
          <pc:sldMk cId="2334704683" sldId="263"/>
        </pc:sldMkLst>
        <pc:spChg chg="del">
          <ac:chgData name="DENGYAO LI" userId="14cc8a7cd33302d5" providerId="LiveId" clId="{D839F4BB-6B00-4328-BD93-E72EF7391933}" dt="2024-05-03T12:39:39.243" v="913" actId="478"/>
          <ac:spMkLst>
            <pc:docMk/>
            <pc:sldMk cId="2334704683" sldId="263"/>
            <ac:spMk id="2" creationId="{BF2012E7-0525-81C7-254E-31C82DEB2A10}"/>
          </ac:spMkLst>
        </pc:spChg>
        <pc:spChg chg="del">
          <ac:chgData name="DENGYAO LI" userId="14cc8a7cd33302d5" providerId="LiveId" clId="{D839F4BB-6B00-4328-BD93-E72EF7391933}" dt="2024-05-03T12:39:38.196" v="912" actId="478"/>
          <ac:spMkLst>
            <pc:docMk/>
            <pc:sldMk cId="2334704683" sldId="263"/>
            <ac:spMk id="3" creationId="{2E592AA3-4837-4ACA-3A72-234948C17872}"/>
          </ac:spMkLst>
        </pc:spChg>
        <pc:spChg chg="add mod">
          <ac:chgData name="DENGYAO LI" userId="14cc8a7cd33302d5" providerId="LiveId" clId="{D839F4BB-6B00-4328-BD93-E72EF7391933}" dt="2024-05-03T12:41:18.136" v="932" actId="14100"/>
          <ac:spMkLst>
            <pc:docMk/>
            <pc:sldMk cId="2334704683" sldId="263"/>
            <ac:spMk id="7" creationId="{7C81FAE3-3313-854F-E681-DB3181E9E236}"/>
          </ac:spMkLst>
        </pc:spChg>
        <pc:spChg chg="add mod">
          <ac:chgData name="DENGYAO LI" userId="14cc8a7cd33302d5" providerId="LiveId" clId="{D839F4BB-6B00-4328-BD93-E72EF7391933}" dt="2024-05-03T12:41:22.637" v="934" actId="14100"/>
          <ac:spMkLst>
            <pc:docMk/>
            <pc:sldMk cId="2334704683" sldId="263"/>
            <ac:spMk id="9" creationId="{FE4336F9-11BC-4D52-0B10-8F182FEAB112}"/>
          </ac:spMkLst>
        </pc:spChg>
        <pc:spChg chg="add del mod">
          <ac:chgData name="DENGYAO LI" userId="14cc8a7cd33302d5" providerId="LiveId" clId="{D839F4BB-6B00-4328-BD93-E72EF7391933}" dt="2024-05-03T12:41:35.363" v="937" actId="478"/>
          <ac:spMkLst>
            <pc:docMk/>
            <pc:sldMk cId="2334704683" sldId="263"/>
            <ac:spMk id="11" creationId="{0F1F3E2D-987B-75EE-5E8C-E9C8B88B3D98}"/>
          </ac:spMkLst>
        </pc:spChg>
        <pc:picChg chg="add mod">
          <ac:chgData name="DENGYAO LI" userId="14cc8a7cd33302d5" providerId="LiveId" clId="{D839F4BB-6B00-4328-BD93-E72EF7391933}" dt="2024-05-03T12:41:11.190" v="930" actId="1076"/>
          <ac:picMkLst>
            <pc:docMk/>
            <pc:sldMk cId="2334704683" sldId="263"/>
            <ac:picMk id="5" creationId="{054947D1-0CC9-A7B9-0504-55FE690D4DEA}"/>
          </ac:picMkLst>
        </pc:picChg>
      </pc:sldChg>
      <pc:sldChg chg="addSp delSp modSp new del mod">
        <pc:chgData name="DENGYAO LI" userId="14cc8a7cd33302d5" providerId="LiveId" clId="{D839F4BB-6B00-4328-BD93-E72EF7391933}" dt="2024-05-03T16:08:27.467" v="1264" actId="47"/>
        <pc:sldMkLst>
          <pc:docMk/>
          <pc:sldMk cId="1903877365" sldId="264"/>
        </pc:sldMkLst>
        <pc:spChg chg="del">
          <ac:chgData name="DENGYAO LI" userId="14cc8a7cd33302d5" providerId="LiveId" clId="{D839F4BB-6B00-4328-BD93-E72EF7391933}" dt="2024-05-03T12:41:49.562" v="940" actId="478"/>
          <ac:spMkLst>
            <pc:docMk/>
            <pc:sldMk cId="1903877365" sldId="264"/>
            <ac:spMk id="2" creationId="{B32C2D3E-79A8-EE7A-F539-98CA769A58CB}"/>
          </ac:spMkLst>
        </pc:spChg>
        <pc:spChg chg="del">
          <ac:chgData name="DENGYAO LI" userId="14cc8a7cd33302d5" providerId="LiveId" clId="{D839F4BB-6B00-4328-BD93-E72EF7391933}" dt="2024-05-03T12:41:48.388" v="939" actId="478"/>
          <ac:spMkLst>
            <pc:docMk/>
            <pc:sldMk cId="1903877365" sldId="264"/>
            <ac:spMk id="3" creationId="{852E1A14-C809-7031-06C3-1F844CC96793}"/>
          </ac:spMkLst>
        </pc:spChg>
        <pc:spChg chg="add mod">
          <ac:chgData name="DENGYAO LI" userId="14cc8a7cd33302d5" providerId="LiveId" clId="{D839F4BB-6B00-4328-BD93-E72EF7391933}" dt="2024-05-03T12:45:04.404" v="1006" actId="14100"/>
          <ac:spMkLst>
            <pc:docMk/>
            <pc:sldMk cId="1903877365" sldId="264"/>
            <ac:spMk id="5" creationId="{0840EB6B-B09F-A916-8722-51B279DB8D54}"/>
          </ac:spMkLst>
        </pc:spChg>
        <pc:spChg chg="add mod">
          <ac:chgData name="DENGYAO LI" userId="14cc8a7cd33302d5" providerId="LiveId" clId="{D839F4BB-6B00-4328-BD93-E72EF7391933}" dt="2024-05-03T12:42:44.657" v="953" actId="1076"/>
          <ac:spMkLst>
            <pc:docMk/>
            <pc:sldMk cId="1903877365" sldId="264"/>
            <ac:spMk id="7" creationId="{70890E8D-645A-274B-2B59-CF03B0FF5D3C}"/>
          </ac:spMkLst>
        </pc:spChg>
        <pc:spChg chg="add mod">
          <ac:chgData name="DENGYAO LI" userId="14cc8a7cd33302d5" providerId="LiveId" clId="{D839F4BB-6B00-4328-BD93-E72EF7391933}" dt="2024-05-03T12:45:06.648" v="1007" actId="14100"/>
          <ac:spMkLst>
            <pc:docMk/>
            <pc:sldMk cId="1903877365" sldId="264"/>
            <ac:spMk id="9" creationId="{05B059B3-BDED-6776-D67A-1ECFC3D0C0FD}"/>
          </ac:spMkLst>
        </pc:spChg>
        <pc:spChg chg="add mod">
          <ac:chgData name="DENGYAO LI" userId="14cc8a7cd33302d5" providerId="LiveId" clId="{D839F4BB-6B00-4328-BD93-E72EF7391933}" dt="2024-05-03T12:45:09.821" v="1009" actId="14100"/>
          <ac:spMkLst>
            <pc:docMk/>
            <pc:sldMk cId="1903877365" sldId="264"/>
            <ac:spMk id="11" creationId="{969A92F8-70B3-010C-E6C8-4263ADD07698}"/>
          </ac:spMkLst>
        </pc:spChg>
      </pc:sldChg>
      <pc:sldChg chg="addSp delSp modSp new del mod">
        <pc:chgData name="DENGYAO LI" userId="14cc8a7cd33302d5" providerId="LiveId" clId="{D839F4BB-6B00-4328-BD93-E72EF7391933}" dt="2024-05-03T16:08:34.998" v="1265" actId="47"/>
        <pc:sldMkLst>
          <pc:docMk/>
          <pc:sldMk cId="707716536" sldId="265"/>
        </pc:sldMkLst>
        <pc:spChg chg="del">
          <ac:chgData name="DENGYAO LI" userId="14cc8a7cd33302d5" providerId="LiveId" clId="{D839F4BB-6B00-4328-BD93-E72EF7391933}" dt="2024-05-03T12:45:49.656" v="1012" actId="478"/>
          <ac:spMkLst>
            <pc:docMk/>
            <pc:sldMk cId="707716536" sldId="265"/>
            <ac:spMk id="2" creationId="{889ABF16-49DB-F220-2E58-6B798024EEAB}"/>
          </ac:spMkLst>
        </pc:spChg>
        <pc:spChg chg="del">
          <ac:chgData name="DENGYAO LI" userId="14cc8a7cd33302d5" providerId="LiveId" clId="{D839F4BB-6B00-4328-BD93-E72EF7391933}" dt="2024-05-03T12:45:48.549" v="1011" actId="478"/>
          <ac:spMkLst>
            <pc:docMk/>
            <pc:sldMk cId="707716536" sldId="265"/>
            <ac:spMk id="3" creationId="{A6945A5C-9DA7-C554-56AF-4405E91C3788}"/>
          </ac:spMkLst>
        </pc:spChg>
        <pc:spChg chg="add mod">
          <ac:chgData name="DENGYAO LI" userId="14cc8a7cd33302d5" providerId="LiveId" clId="{D839F4BB-6B00-4328-BD93-E72EF7391933}" dt="2024-05-03T12:48:23.432" v="1026" actId="14100"/>
          <ac:spMkLst>
            <pc:docMk/>
            <pc:sldMk cId="707716536" sldId="265"/>
            <ac:spMk id="5" creationId="{28E36B05-7811-2CA2-CDAD-3A256E9D2FC6}"/>
          </ac:spMkLst>
        </pc:spChg>
        <pc:spChg chg="add mod">
          <ac:chgData name="DENGYAO LI" userId="14cc8a7cd33302d5" providerId="LiveId" clId="{D839F4BB-6B00-4328-BD93-E72EF7391933}" dt="2024-05-03T12:49:14.014" v="1036" actId="14100"/>
          <ac:spMkLst>
            <pc:docMk/>
            <pc:sldMk cId="707716536" sldId="265"/>
            <ac:spMk id="7" creationId="{094CBA9F-6544-835F-765A-5C7FA022A49A}"/>
          </ac:spMkLst>
        </pc:spChg>
        <pc:spChg chg="add mod">
          <ac:chgData name="DENGYAO LI" userId="14cc8a7cd33302d5" providerId="LiveId" clId="{D839F4BB-6B00-4328-BD93-E72EF7391933}" dt="2024-05-03T12:49:34.093" v="1039" actId="1076"/>
          <ac:spMkLst>
            <pc:docMk/>
            <pc:sldMk cId="707716536" sldId="265"/>
            <ac:spMk id="9" creationId="{45664BAD-0F1F-C165-7DF4-2929AF62BA16}"/>
          </ac:spMkLst>
        </pc:spChg>
      </pc:sldChg>
      <pc:sldChg chg="addSp delSp modSp new mod">
        <pc:chgData name="DENGYAO LI" userId="14cc8a7cd33302d5" providerId="LiveId" clId="{D839F4BB-6B00-4328-BD93-E72EF7391933}" dt="2024-05-17T15:04:26.035" v="16004" actId="20577"/>
        <pc:sldMkLst>
          <pc:docMk/>
          <pc:sldMk cId="2253354860" sldId="266"/>
        </pc:sldMkLst>
        <pc:spChg chg="del">
          <ac:chgData name="DENGYAO LI" userId="14cc8a7cd33302d5" providerId="LiveId" clId="{D839F4BB-6B00-4328-BD93-E72EF7391933}" dt="2024-05-03T15:51:06.863" v="1120" actId="478"/>
          <ac:spMkLst>
            <pc:docMk/>
            <pc:sldMk cId="2253354860" sldId="266"/>
            <ac:spMk id="2" creationId="{61BCD42C-777D-D7C5-96AD-0485234C829B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2253354860" sldId="266"/>
            <ac:spMk id="2" creationId="{C0902965-B636-A21F-6FE0-558EBC428EAC}"/>
          </ac:spMkLst>
        </pc:spChg>
        <pc:spChg chg="add del mod">
          <ac:chgData name="DENGYAO LI" userId="14cc8a7cd33302d5" providerId="LiveId" clId="{D839F4BB-6B00-4328-BD93-E72EF7391933}" dt="2024-05-04T16:15:53.579" v="2769" actId="478"/>
          <ac:spMkLst>
            <pc:docMk/>
            <pc:sldMk cId="2253354860" sldId="266"/>
            <ac:spMk id="3" creationId="{11F4DA88-6407-EEFE-E395-41D66FC5702A}"/>
          </ac:spMkLst>
        </pc:spChg>
        <pc:spChg chg="del">
          <ac:chgData name="DENGYAO LI" userId="14cc8a7cd33302d5" providerId="LiveId" clId="{D839F4BB-6B00-4328-BD93-E72EF7391933}" dt="2024-05-03T15:51:07.821" v="1121" actId="478"/>
          <ac:spMkLst>
            <pc:docMk/>
            <pc:sldMk cId="2253354860" sldId="266"/>
            <ac:spMk id="3" creationId="{981E4508-B3B4-F117-914E-1B5B1A55B809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4" creationId="{41145EC6-BBF7-8BBC-D6D1-F0BE077CFBCA}"/>
          </ac:spMkLst>
        </pc:spChg>
        <pc:spChg chg="add mod">
          <ac:chgData name="DENGYAO LI" userId="14cc8a7cd33302d5" providerId="LiveId" clId="{D839F4BB-6B00-4328-BD93-E72EF7391933}" dt="2024-05-16T11:49:01.811" v="13283" actId="113"/>
          <ac:spMkLst>
            <pc:docMk/>
            <pc:sldMk cId="2253354860" sldId="266"/>
            <ac:spMk id="5" creationId="{01FFB9DC-45AD-7B37-AC06-67A6796C4384}"/>
          </ac:spMkLst>
        </pc:spChg>
        <pc:spChg chg="add del mod">
          <ac:chgData name="DENGYAO LI" userId="14cc8a7cd33302d5" providerId="LiveId" clId="{D839F4BB-6B00-4328-BD93-E72EF7391933}" dt="2024-05-06T11:10:01.378" v="7381" actId="478"/>
          <ac:spMkLst>
            <pc:docMk/>
            <pc:sldMk cId="2253354860" sldId="266"/>
            <ac:spMk id="5" creationId="{3D363638-CC5F-D2EE-8F85-864F5AB43FF3}"/>
          </ac:spMkLst>
        </pc:spChg>
        <pc:spChg chg="add del mod">
          <ac:chgData name="DENGYAO LI" userId="14cc8a7cd33302d5" providerId="LiveId" clId="{D839F4BB-6B00-4328-BD93-E72EF7391933}" dt="2024-05-03T15:54:22.620" v="1134" actId="478"/>
          <ac:spMkLst>
            <pc:docMk/>
            <pc:sldMk cId="2253354860" sldId="266"/>
            <ac:spMk id="5" creationId="{4A079358-3240-AC80-ED70-590FA25C124E}"/>
          </ac:spMkLst>
        </pc:spChg>
        <pc:spChg chg="add del mod">
          <ac:chgData name="DENGYAO LI" userId="14cc8a7cd33302d5" providerId="LiveId" clId="{D839F4BB-6B00-4328-BD93-E72EF7391933}" dt="2024-05-03T15:54:20.970" v="1133" actId="478"/>
          <ac:spMkLst>
            <pc:docMk/>
            <pc:sldMk cId="2253354860" sldId="266"/>
            <ac:spMk id="6" creationId="{9599B641-574A-A53E-C697-DB3DBD970DAC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7" creationId="{CD0DC4A3-870B-A34A-EF27-2641A0E0CE3E}"/>
          </ac:spMkLst>
        </pc:spChg>
        <pc:spChg chg="add mod">
          <ac:chgData name="DENGYAO LI" userId="14cc8a7cd33302d5" providerId="LiveId" clId="{D839F4BB-6B00-4328-BD93-E72EF7391933}" dt="2024-05-17T15:04:19.944" v="15995" actId="20577"/>
          <ac:spMkLst>
            <pc:docMk/>
            <pc:sldMk cId="2253354860" sldId="266"/>
            <ac:spMk id="8" creationId="{641EFD28-8004-0E46-0796-83C116D7664F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9" creationId="{129E77D7-BE3B-127C-00E5-455FB90EFFC2}"/>
          </ac:spMkLst>
        </pc:spChg>
        <pc:spChg chg="add mod">
          <ac:chgData name="DENGYAO LI" userId="14cc8a7cd33302d5" providerId="LiveId" clId="{D839F4BB-6B00-4328-BD93-E72EF7391933}" dt="2024-05-16T11:37:55.134" v="13108" actId="1036"/>
          <ac:spMkLst>
            <pc:docMk/>
            <pc:sldMk cId="2253354860" sldId="266"/>
            <ac:spMk id="10" creationId="{8EB8D64B-BC5B-4F2D-E622-02B4D0BF1F6E}"/>
          </ac:spMkLst>
        </pc:spChg>
        <pc:spChg chg="add mod">
          <ac:chgData name="DENGYAO LI" userId="14cc8a7cd33302d5" providerId="LiveId" clId="{D839F4BB-6B00-4328-BD93-E72EF7391933}" dt="2024-05-17T15:04:26.035" v="16004" actId="20577"/>
          <ac:spMkLst>
            <pc:docMk/>
            <pc:sldMk cId="2253354860" sldId="266"/>
            <ac:spMk id="11" creationId="{73A75C28-8AB1-9712-9D75-3BB9C20243E7}"/>
          </ac:spMkLst>
        </pc:spChg>
        <pc:spChg chg="add del mod">
          <ac:chgData name="DENGYAO LI" userId="14cc8a7cd33302d5" providerId="LiveId" clId="{D839F4BB-6B00-4328-BD93-E72EF7391933}" dt="2024-05-16T11:06:37.201" v="12702" actId="478"/>
          <ac:spMkLst>
            <pc:docMk/>
            <pc:sldMk cId="2253354860" sldId="266"/>
            <ac:spMk id="12" creationId="{89E9843A-33A8-FF29-9B14-A094E97BE690}"/>
          </ac:spMkLst>
        </pc:spChg>
        <pc:spChg chg="add del mod">
          <ac:chgData name="DENGYAO LI" userId="14cc8a7cd33302d5" providerId="LiveId" clId="{D839F4BB-6B00-4328-BD93-E72EF7391933}" dt="2024-05-16T11:37:20.526" v="13068" actId="21"/>
          <ac:spMkLst>
            <pc:docMk/>
            <pc:sldMk cId="2253354860" sldId="266"/>
            <ac:spMk id="13" creationId="{D21ABFD1-FAA0-E247-366F-FB60BC408166}"/>
          </ac:spMkLst>
        </pc:spChg>
        <pc:spChg chg="add mod">
          <ac:chgData name="DENGYAO LI" userId="14cc8a7cd33302d5" providerId="LiveId" clId="{D839F4BB-6B00-4328-BD93-E72EF7391933}" dt="2024-05-16T11:37:59.729" v="13109"/>
          <ac:spMkLst>
            <pc:docMk/>
            <pc:sldMk cId="2253354860" sldId="266"/>
            <ac:spMk id="14" creationId="{DAB48BB0-7B1E-E3C9-5D64-F7D5A0C3D871}"/>
          </ac:spMkLst>
        </pc:spChg>
        <pc:picChg chg="add del mod">
          <ac:chgData name="DENGYAO LI" userId="14cc8a7cd33302d5" providerId="LiveId" clId="{D839F4BB-6B00-4328-BD93-E72EF7391933}" dt="2024-05-17T14:57:04.019" v="15910" actId="478"/>
          <ac:picMkLst>
            <pc:docMk/>
            <pc:sldMk cId="2253354860" sldId="266"/>
            <ac:picMk id="3" creationId="{9EA10A76-411E-92A1-5FB5-A843554AEBB3}"/>
          </ac:picMkLst>
        </pc:picChg>
        <pc:picChg chg="add del mod">
          <ac:chgData name="DENGYAO LI" userId="14cc8a7cd33302d5" providerId="LiveId" clId="{D839F4BB-6B00-4328-BD93-E72EF7391933}" dt="2024-05-17T14:57:10.979" v="15913" actId="478"/>
          <ac:picMkLst>
            <pc:docMk/>
            <pc:sldMk cId="2253354860" sldId="266"/>
            <ac:picMk id="6" creationId="{C9D07549-F578-66C5-0FC0-0BF576982B85}"/>
          </ac:picMkLst>
        </pc:picChg>
        <pc:picChg chg="add mod">
          <ac:chgData name="DENGYAO LI" userId="14cc8a7cd33302d5" providerId="LiveId" clId="{D839F4BB-6B00-4328-BD93-E72EF7391933}" dt="2024-05-17T14:57:09.213" v="15912" actId="1076"/>
          <ac:picMkLst>
            <pc:docMk/>
            <pc:sldMk cId="2253354860" sldId="266"/>
            <ac:picMk id="12" creationId="{EC59B9E3-0A21-FB83-9206-316125DAC0CF}"/>
          </ac:picMkLst>
        </pc:picChg>
        <pc:picChg chg="add mod">
          <ac:chgData name="DENGYAO LI" userId="14cc8a7cd33302d5" providerId="LiveId" clId="{D839F4BB-6B00-4328-BD93-E72EF7391933}" dt="2024-05-17T14:57:23.056" v="15920" actId="1037"/>
          <ac:picMkLst>
            <pc:docMk/>
            <pc:sldMk cId="2253354860" sldId="266"/>
            <ac:picMk id="13" creationId="{48E796DE-412E-B292-23B8-A955628114ED}"/>
          </ac:picMkLst>
        </pc:picChg>
      </pc:sldChg>
      <pc:sldChg chg="addSp delSp modSp new mod">
        <pc:chgData name="DENGYAO LI" userId="14cc8a7cd33302d5" providerId="LiveId" clId="{D839F4BB-6B00-4328-BD93-E72EF7391933}" dt="2024-05-17T15:04:40.438" v="16023" actId="20577"/>
        <pc:sldMkLst>
          <pc:docMk/>
          <pc:sldMk cId="1908633523" sldId="267"/>
        </pc:sldMkLst>
        <pc:spChg chg="del">
          <ac:chgData name="DENGYAO LI" userId="14cc8a7cd33302d5" providerId="LiveId" clId="{D839F4BB-6B00-4328-BD93-E72EF7391933}" dt="2024-05-03T15:59:53.405" v="1172" actId="478"/>
          <ac:spMkLst>
            <pc:docMk/>
            <pc:sldMk cId="1908633523" sldId="267"/>
            <ac:spMk id="2" creationId="{569DFB07-B555-BD0B-8FF1-97B85EE44476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k cId="1908633523" sldId="267"/>
            <ac:spMk id="2" creationId="{AD0F4519-7932-B5A7-6594-DA35495E8EFA}"/>
          </ac:spMkLst>
        </pc:spChg>
        <pc:spChg chg="del">
          <ac:chgData name="DENGYAO LI" userId="14cc8a7cd33302d5" providerId="LiveId" clId="{D839F4BB-6B00-4328-BD93-E72EF7391933}" dt="2024-05-03T15:59:54.362" v="1173" actId="478"/>
          <ac:spMkLst>
            <pc:docMk/>
            <pc:sldMk cId="1908633523" sldId="267"/>
            <ac:spMk id="3" creationId="{9EE455DF-B0FD-8EF3-E039-5BBBA9541493}"/>
          </ac:spMkLst>
        </pc:spChg>
        <pc:spChg chg="add del mod">
          <ac:chgData name="DENGYAO LI" userId="14cc8a7cd33302d5" providerId="LiveId" clId="{D839F4BB-6B00-4328-BD93-E72EF7391933}" dt="2024-05-04T16:15:57.243" v="2771" actId="478"/>
          <ac:spMkLst>
            <pc:docMk/>
            <pc:sldMk cId="1908633523" sldId="267"/>
            <ac:spMk id="3" creationId="{F42B6436-FC54-E007-8064-93286AAA9D2B}"/>
          </ac:spMkLst>
        </pc:spChg>
        <pc:spChg chg="add del mod">
          <ac:chgData name="DENGYAO LI" userId="14cc8a7cd33302d5" providerId="LiveId" clId="{D839F4BB-6B00-4328-BD93-E72EF7391933}" dt="2024-05-04T15:34:24.570" v="1794" actId="478"/>
          <ac:spMkLst>
            <pc:docMk/>
            <pc:sldMk cId="1908633523" sldId="267"/>
            <ac:spMk id="4" creationId="{E9213018-3577-0205-658E-604F0AED7D58}"/>
          </ac:spMkLst>
        </pc:spChg>
        <pc:spChg chg="add del mod">
          <ac:chgData name="DENGYAO LI" userId="14cc8a7cd33302d5" providerId="LiveId" clId="{D839F4BB-6B00-4328-BD93-E72EF7391933}" dt="2024-05-16T11:47:33.013" v="13259" actId="478"/>
          <ac:spMkLst>
            <pc:docMk/>
            <pc:sldMk cId="1908633523" sldId="267"/>
            <ac:spMk id="5" creationId="{8DCDCC2C-161F-6878-4E17-8B71FD16DB9E}"/>
          </ac:spMkLst>
        </pc:spChg>
        <pc:spChg chg="add del mod">
          <ac:chgData name="DENGYAO LI" userId="14cc8a7cd33302d5" providerId="LiveId" clId="{D839F4BB-6B00-4328-BD93-E72EF7391933}" dt="2024-05-06T11:24:47.675" v="7553" actId="478"/>
          <ac:spMkLst>
            <pc:docMk/>
            <pc:sldMk cId="1908633523" sldId="267"/>
            <ac:spMk id="5" creationId="{DCE59C81-F85D-00A5-2CAC-E4149E7AC392}"/>
          </ac:spMkLst>
        </pc:spChg>
        <pc:spChg chg="add mod">
          <ac:chgData name="DENGYAO LI" userId="14cc8a7cd33302d5" providerId="LiveId" clId="{D839F4BB-6B00-4328-BD93-E72EF7391933}" dt="2024-05-04T16:06:04.095" v="2504" actId="1076"/>
          <ac:spMkLst>
            <pc:docMk/>
            <pc:sldMk cId="1908633523" sldId="267"/>
            <ac:spMk id="6" creationId="{03CD6C84-FBE5-0C2B-7DA6-2124A6E7673F}"/>
          </ac:spMkLst>
        </pc:spChg>
        <pc:spChg chg="add del mod">
          <ac:chgData name="DENGYAO LI" userId="14cc8a7cd33302d5" providerId="LiveId" clId="{D839F4BB-6B00-4328-BD93-E72EF7391933}" dt="2024-05-04T16:02:21.740" v="2416" actId="478"/>
          <ac:spMkLst>
            <pc:docMk/>
            <pc:sldMk cId="1908633523" sldId="267"/>
            <ac:spMk id="7" creationId="{0B3EE20D-C738-B4F9-BEBE-0603153FF651}"/>
          </ac:spMkLst>
        </pc:spChg>
        <pc:spChg chg="add del mod">
          <ac:chgData name="DENGYAO LI" userId="14cc8a7cd33302d5" providerId="LiveId" clId="{D839F4BB-6B00-4328-BD93-E72EF7391933}" dt="2024-05-16T11:38:22.108" v="13112" actId="478"/>
          <ac:spMkLst>
            <pc:docMk/>
            <pc:sldMk cId="1908633523" sldId="267"/>
            <ac:spMk id="7" creationId="{D6FDEA0D-DE71-9875-8C74-EB5EE4B78517}"/>
          </ac:spMkLst>
        </pc:spChg>
        <pc:spChg chg="add del mod">
          <ac:chgData name="DENGYAO LI" userId="14cc8a7cd33302d5" providerId="LiveId" clId="{D839F4BB-6B00-4328-BD93-E72EF7391933}" dt="2024-05-04T16:05:17.690" v="2483" actId="478"/>
          <ac:spMkLst>
            <pc:docMk/>
            <pc:sldMk cId="1908633523" sldId="267"/>
            <ac:spMk id="8" creationId="{7C2AD0E9-CB2B-1254-66C4-9482F4506C4C}"/>
          </ac:spMkLst>
        </pc:spChg>
        <pc:spChg chg="add mod">
          <ac:chgData name="DENGYAO LI" userId="14cc8a7cd33302d5" providerId="LiveId" clId="{D839F4BB-6B00-4328-BD93-E72EF7391933}" dt="2024-05-16T11:38:22.766" v="13113"/>
          <ac:spMkLst>
            <pc:docMk/>
            <pc:sldMk cId="1908633523" sldId="267"/>
            <ac:spMk id="8" creationId="{915107AC-7311-A74E-B6B4-87A97A6E76FF}"/>
          </ac:spMkLst>
        </pc:spChg>
        <pc:spChg chg="add del mod">
          <ac:chgData name="DENGYAO LI" userId="14cc8a7cd33302d5" providerId="LiveId" clId="{D839F4BB-6B00-4328-BD93-E72EF7391933}" dt="2024-05-04T16:05:57.954" v="2503" actId="478"/>
          <ac:spMkLst>
            <pc:docMk/>
            <pc:sldMk cId="1908633523" sldId="267"/>
            <ac:spMk id="9" creationId="{79A0CED0-5BC6-18FF-94D3-16BAC40D335E}"/>
          </ac:spMkLst>
        </pc:spChg>
        <pc:spChg chg="add mod">
          <ac:chgData name="DENGYAO LI" userId="14cc8a7cd33302d5" providerId="LiveId" clId="{D839F4BB-6B00-4328-BD93-E72EF7391933}" dt="2024-05-16T11:49:06.388" v="13285" actId="113"/>
          <ac:spMkLst>
            <pc:docMk/>
            <pc:sldMk cId="1908633523" sldId="267"/>
            <ac:spMk id="9" creationId="{82E9C115-E7AD-9F5A-C27B-F01AECC3C8FB}"/>
          </ac:spMkLst>
        </pc:spChg>
        <pc:spChg chg="add mod">
          <ac:chgData name="DENGYAO LI" userId="14cc8a7cd33302d5" providerId="LiveId" clId="{D839F4BB-6B00-4328-BD93-E72EF7391933}" dt="2024-05-04T16:07:33.052" v="2530" actId="14100"/>
          <ac:spMkLst>
            <pc:docMk/>
            <pc:sldMk cId="1908633523" sldId="267"/>
            <ac:spMk id="10" creationId="{DD09C3F6-B224-14C1-C811-1B96A9230DFF}"/>
          </ac:spMkLst>
        </pc:spChg>
        <pc:spChg chg="add mod">
          <ac:chgData name="DENGYAO LI" userId="14cc8a7cd33302d5" providerId="LiveId" clId="{D839F4BB-6B00-4328-BD93-E72EF7391933}" dt="2024-05-17T15:04:32.506" v="16013" actId="20577"/>
          <ac:spMkLst>
            <pc:docMk/>
            <pc:sldMk cId="1908633523" sldId="267"/>
            <ac:spMk id="11" creationId="{E4C35FEA-EBEB-8173-A791-20B215DEC0CA}"/>
          </ac:spMkLst>
        </pc:spChg>
        <pc:spChg chg="add mod">
          <ac:chgData name="DENGYAO LI" userId="14cc8a7cd33302d5" providerId="LiveId" clId="{D839F4BB-6B00-4328-BD93-E72EF7391933}" dt="2024-05-06T11:03:48.127" v="7283" actId="1038"/>
          <ac:spMkLst>
            <pc:docMk/>
            <pc:sldMk cId="1908633523" sldId="267"/>
            <ac:spMk id="12" creationId="{0DF0C590-DC7F-0D48-58D9-13081E41D34F}"/>
          </ac:spMkLst>
        </pc:spChg>
        <pc:spChg chg="add mod">
          <ac:chgData name="DENGYAO LI" userId="14cc8a7cd33302d5" providerId="LiveId" clId="{D839F4BB-6B00-4328-BD93-E72EF7391933}" dt="2024-05-17T15:04:40.438" v="16023" actId="20577"/>
          <ac:spMkLst>
            <pc:docMk/>
            <pc:sldMk cId="1908633523" sldId="267"/>
            <ac:spMk id="13" creationId="{6CB39C33-4E7E-8454-6581-432458545F7C}"/>
          </ac:spMkLst>
        </pc:spChg>
        <pc:spChg chg="add del mod">
          <ac:chgData name="DENGYAO LI" userId="14cc8a7cd33302d5" providerId="LiveId" clId="{D839F4BB-6B00-4328-BD93-E72EF7391933}" dt="2024-05-04T16:07:15.222" v="2525" actId="478"/>
          <ac:spMkLst>
            <pc:docMk/>
            <pc:sldMk cId="1908633523" sldId="267"/>
            <ac:spMk id="14" creationId="{BC7A0041-C48E-406E-1A54-C8BA9055CC5B}"/>
          </ac:spMkLst>
        </pc:spChg>
        <pc:spChg chg="add del mod">
          <ac:chgData name="DENGYAO LI" userId="14cc8a7cd33302d5" providerId="LiveId" clId="{D839F4BB-6B00-4328-BD93-E72EF7391933}" dt="2024-05-16T11:06:47.168" v="12704" actId="478"/>
          <ac:spMkLst>
            <pc:docMk/>
            <pc:sldMk cId="1908633523" sldId="267"/>
            <ac:spMk id="15" creationId="{0802BA93-4DFF-C000-6561-D6C4D0A0A57F}"/>
          </ac:spMkLst>
        </pc:spChg>
        <pc:spChg chg="add mod">
          <ac:chgData name="DENGYAO LI" userId="14cc8a7cd33302d5" providerId="LiveId" clId="{D839F4BB-6B00-4328-BD93-E72EF7391933}" dt="2024-05-06T11:03:48.127" v="7283" actId="1038"/>
          <ac:spMkLst>
            <pc:docMk/>
            <pc:sldMk cId="1908633523" sldId="267"/>
            <ac:spMk id="16" creationId="{E4608A84-1D2E-25C7-5AC9-1A05FB31F7B2}"/>
          </ac:spMkLst>
        </pc:spChg>
        <pc:picChg chg="add del mod">
          <ac:chgData name="DENGYAO LI" userId="14cc8a7cd33302d5" providerId="LiveId" clId="{D839F4BB-6B00-4328-BD93-E72EF7391933}" dt="2024-05-17T14:58:04.104" v="15924" actId="478"/>
          <ac:picMkLst>
            <pc:docMk/>
            <pc:sldMk cId="1908633523" sldId="267"/>
            <ac:picMk id="3" creationId="{D8119541-15C0-08D5-F993-01946C23A2D1}"/>
          </ac:picMkLst>
        </pc:picChg>
        <pc:picChg chg="add del mod">
          <ac:chgData name="DENGYAO LI" userId="14cc8a7cd33302d5" providerId="LiveId" clId="{D839F4BB-6B00-4328-BD93-E72EF7391933}" dt="2024-05-17T14:57:54.115" v="15921" actId="478"/>
          <ac:picMkLst>
            <pc:docMk/>
            <pc:sldMk cId="1908633523" sldId="267"/>
            <ac:picMk id="4" creationId="{4EBA2BE9-ED9A-99C0-9A5C-2B7A01A3FBDC}"/>
          </ac:picMkLst>
        </pc:picChg>
        <pc:picChg chg="add mod">
          <ac:chgData name="DENGYAO LI" userId="14cc8a7cd33302d5" providerId="LiveId" clId="{D839F4BB-6B00-4328-BD93-E72EF7391933}" dt="2024-05-17T14:58:02.156" v="15923" actId="1076"/>
          <ac:picMkLst>
            <pc:docMk/>
            <pc:sldMk cId="1908633523" sldId="267"/>
            <ac:picMk id="5" creationId="{8E255F50-D674-ABDA-2F55-383804FCC516}"/>
          </ac:picMkLst>
        </pc:picChg>
        <pc:picChg chg="add mod">
          <ac:chgData name="DENGYAO LI" userId="14cc8a7cd33302d5" providerId="LiveId" clId="{D839F4BB-6B00-4328-BD93-E72EF7391933}" dt="2024-05-17T14:58:11.136" v="15926" actId="1076"/>
          <ac:picMkLst>
            <pc:docMk/>
            <pc:sldMk cId="1908633523" sldId="267"/>
            <ac:picMk id="7" creationId="{5146587F-6B54-6744-34E1-11AC1CDB5D81}"/>
          </ac:picMkLst>
        </pc:picChg>
      </pc:sldChg>
      <pc:sldChg chg="addSp delSp modSp new mod ord">
        <pc:chgData name="DENGYAO LI" userId="14cc8a7cd33302d5" providerId="LiveId" clId="{D839F4BB-6B00-4328-BD93-E72EF7391933}" dt="2024-05-17T15:03:53.623" v="15976" actId="1076"/>
        <pc:sldMkLst>
          <pc:docMk/>
          <pc:sldMk cId="1239454539" sldId="268"/>
        </pc:sldMkLst>
        <pc:spChg chg="add mod">
          <ac:chgData name="DENGYAO LI" userId="14cc8a7cd33302d5" providerId="LiveId" clId="{D839F4BB-6B00-4328-BD93-E72EF7391933}" dt="2024-05-06T11:25:07.009" v="7555"/>
          <ac:spMkLst>
            <pc:docMk/>
            <pc:sldMk cId="1239454539" sldId="268"/>
            <ac:spMk id="2" creationId="{5AEC4A47-AE5F-4542-7A93-85EC0FEDC53F}"/>
          </ac:spMkLst>
        </pc:spChg>
        <pc:spChg chg="del">
          <ac:chgData name="DENGYAO LI" userId="14cc8a7cd33302d5" providerId="LiveId" clId="{D839F4BB-6B00-4328-BD93-E72EF7391933}" dt="2024-05-04T15:55:18.233" v="2209" actId="478"/>
          <ac:spMkLst>
            <pc:docMk/>
            <pc:sldMk cId="1239454539" sldId="268"/>
            <ac:spMk id="2" creationId="{811F5132-77A2-C611-BEE5-F0ECDAB9DA95}"/>
          </ac:spMkLst>
        </pc:spChg>
        <pc:spChg chg="add del mod">
          <ac:chgData name="DENGYAO LI" userId="14cc8a7cd33302d5" providerId="LiveId" clId="{D839F4BB-6B00-4328-BD93-E72EF7391933}" dt="2024-05-16T11:41:55.944" v="13144" actId="478"/>
          <ac:spMkLst>
            <pc:docMk/>
            <pc:sldMk cId="1239454539" sldId="268"/>
            <ac:spMk id="3" creationId="{6629D804-5E43-FA7D-6F43-82C8ACFBF049}"/>
          </ac:spMkLst>
        </pc:spChg>
        <pc:spChg chg="del">
          <ac:chgData name="DENGYAO LI" userId="14cc8a7cd33302d5" providerId="LiveId" clId="{D839F4BB-6B00-4328-BD93-E72EF7391933}" dt="2024-05-04T15:55:17.165" v="2208" actId="478"/>
          <ac:spMkLst>
            <pc:docMk/>
            <pc:sldMk cId="1239454539" sldId="268"/>
            <ac:spMk id="3" creationId="{DE3D719F-6010-0284-1676-D9513D443097}"/>
          </ac:spMkLst>
        </pc:spChg>
        <pc:spChg chg="mod">
          <ac:chgData name="DENGYAO LI" userId="14cc8a7cd33302d5" providerId="LiveId" clId="{D839F4BB-6B00-4328-BD93-E72EF7391933}" dt="2024-05-04T15:56:06.830" v="2219" actId="13926"/>
          <ac:spMkLst>
            <pc:docMk/>
            <pc:sldMk cId="1239454539" sldId="268"/>
            <ac:spMk id="4" creationId="{5D14B617-6AC1-92DD-10B3-5113A40EFF35}"/>
          </ac:spMkLst>
        </pc:spChg>
        <pc:spChg chg="add mod">
          <ac:chgData name="DENGYAO LI" userId="14cc8a7cd33302d5" providerId="LiveId" clId="{D839F4BB-6B00-4328-BD93-E72EF7391933}" dt="2024-05-16T08:52:23.222" v="12098" actId="1038"/>
          <ac:spMkLst>
            <pc:docMk/>
            <pc:sldMk cId="1239454539" sldId="268"/>
            <ac:spMk id="5" creationId="{9B120CE8-4A11-F719-B9F4-41E804EF7F16}"/>
          </ac:spMkLst>
        </pc:spChg>
        <pc:spChg chg="add mod">
          <ac:chgData name="DENGYAO LI" userId="14cc8a7cd33302d5" providerId="LiveId" clId="{D839F4BB-6B00-4328-BD93-E72EF7391933}" dt="2024-05-07T11:30:31.011" v="7911" actId="208"/>
          <ac:spMkLst>
            <pc:docMk/>
            <pc:sldMk cId="1239454539" sldId="268"/>
            <ac:spMk id="6" creationId="{87897670-92AF-6AD8-07F8-11BC06023721}"/>
          </ac:spMkLst>
        </pc:spChg>
        <pc:spChg chg="add del mod">
          <ac:chgData name="DENGYAO LI" userId="14cc8a7cd33302d5" providerId="LiveId" clId="{D839F4BB-6B00-4328-BD93-E72EF7391933}" dt="2024-05-04T16:16:01.544" v="2773" actId="478"/>
          <ac:spMkLst>
            <pc:docMk/>
            <pc:sldMk cId="1239454539" sldId="268"/>
            <ac:spMk id="7" creationId="{36B1BF7E-01CA-7CBB-B4E6-DAF47B7917F1}"/>
          </ac:spMkLst>
        </pc:spChg>
        <pc:spChg chg="add del mod">
          <ac:chgData name="DENGYAO LI" userId="14cc8a7cd33302d5" providerId="LiveId" clId="{D839F4BB-6B00-4328-BD93-E72EF7391933}" dt="2024-05-06T11:25:10.128" v="7556" actId="478"/>
          <ac:spMkLst>
            <pc:docMk/>
            <pc:sldMk cId="1239454539" sldId="268"/>
            <ac:spMk id="8" creationId="{CD1A8D0F-7443-285A-A486-61F55B649203}"/>
          </ac:spMkLst>
        </pc:spChg>
        <pc:spChg chg="add mod">
          <ac:chgData name="DENGYAO LI" userId="14cc8a7cd33302d5" providerId="LiveId" clId="{D839F4BB-6B00-4328-BD93-E72EF7391933}" dt="2024-05-16T08:52:23.222" v="12098" actId="1038"/>
          <ac:spMkLst>
            <pc:docMk/>
            <pc:sldMk cId="1239454539" sldId="268"/>
            <ac:spMk id="8" creationId="{F962BBB8-3C21-294A-3DC0-FBD917FEA0C7}"/>
          </ac:spMkLst>
        </pc:spChg>
        <pc:spChg chg="add mod">
          <ac:chgData name="DENGYAO LI" userId="14cc8a7cd33302d5" providerId="LiveId" clId="{D839F4BB-6B00-4328-BD93-E72EF7391933}" dt="2024-05-16T11:50:41.476" v="13318" actId="113"/>
          <ac:spMkLst>
            <pc:docMk/>
            <pc:sldMk cId="1239454539" sldId="268"/>
            <ac:spMk id="9" creationId="{4FAB8807-C2F4-5181-5816-DB5F742B9EC0}"/>
          </ac:spMkLst>
        </pc:spChg>
        <pc:spChg chg="add mod">
          <ac:chgData name="DENGYAO LI" userId="14cc8a7cd33302d5" providerId="LiveId" clId="{D839F4BB-6B00-4328-BD93-E72EF7391933}" dt="2024-05-16T11:42:02.029" v="13146" actId="14100"/>
          <ac:spMkLst>
            <pc:docMk/>
            <pc:sldMk cId="1239454539" sldId="268"/>
            <ac:spMk id="10" creationId="{D04DD2E7-0808-6B4C-C704-2090354BABC2}"/>
          </ac:spMkLst>
        </pc:spChg>
        <pc:spChg chg="add del mod">
          <ac:chgData name="DENGYAO LI" userId="14cc8a7cd33302d5" providerId="LiveId" clId="{D839F4BB-6B00-4328-BD93-E72EF7391933}" dt="2024-05-04T16:09:39.361" v="2572" actId="478"/>
          <ac:spMkLst>
            <pc:docMk/>
            <pc:sldMk cId="1239454539" sldId="268"/>
            <ac:spMk id="10" creationId="{F4FD66DD-70D6-8DEA-CD3C-B74A84150FB9}"/>
          </ac:spMkLst>
        </pc:spChg>
        <pc:spChg chg="add mod">
          <ac:chgData name="DENGYAO LI" userId="14cc8a7cd33302d5" providerId="LiveId" clId="{D839F4BB-6B00-4328-BD93-E72EF7391933}" dt="2024-05-16T11:54:03.341" v="13402" actId="1076"/>
          <ac:spMkLst>
            <pc:docMk/>
            <pc:sldMk cId="1239454539" sldId="268"/>
            <ac:spMk id="11" creationId="{7961168C-E44B-DD1B-AD29-91DE86A49072}"/>
          </ac:spMkLst>
        </pc:spChg>
        <pc:spChg chg="add mod">
          <ac:chgData name="DENGYAO LI" userId="14cc8a7cd33302d5" providerId="LiveId" clId="{D839F4BB-6B00-4328-BD93-E72EF7391933}" dt="2024-05-04T16:11:40.937" v="2574" actId="1076"/>
          <ac:spMkLst>
            <pc:docMk/>
            <pc:sldMk cId="1239454539" sldId="268"/>
            <ac:spMk id="12" creationId="{5662FE19-6C11-C7F8-4BDA-F51D1116D8B1}"/>
          </ac:spMkLst>
        </pc:spChg>
        <pc:spChg chg="add mod">
          <ac:chgData name="DENGYAO LI" userId="14cc8a7cd33302d5" providerId="LiveId" clId="{D839F4BB-6B00-4328-BD93-E72EF7391933}" dt="2024-05-16T11:54:27.028" v="13425" actId="20577"/>
          <ac:spMkLst>
            <pc:docMk/>
            <pc:sldMk cId="1239454539" sldId="268"/>
            <ac:spMk id="13" creationId="{D9C983DE-A38E-9F08-77F4-C28AA59E1366}"/>
          </ac:spMkLst>
        </pc:spChg>
        <pc:spChg chg="add del mod">
          <ac:chgData name="DENGYAO LI" userId="14cc8a7cd33302d5" providerId="LiveId" clId="{D839F4BB-6B00-4328-BD93-E72EF7391933}" dt="2024-05-06T10:27:51.400" v="6631" actId="478"/>
          <ac:spMkLst>
            <pc:docMk/>
            <pc:sldMk cId="1239454539" sldId="268"/>
            <ac:spMk id="14" creationId="{0B68AE8A-8AAD-F28F-E537-200538306369}"/>
          </ac:spMkLst>
        </pc:spChg>
        <pc:spChg chg="add del mod">
          <ac:chgData name="DENGYAO LI" userId="14cc8a7cd33302d5" providerId="LiveId" clId="{D839F4BB-6B00-4328-BD93-E72EF7391933}" dt="2024-05-16T11:31:09.586" v="13043" actId="478"/>
          <ac:spMkLst>
            <pc:docMk/>
            <pc:sldMk cId="1239454539" sldId="268"/>
            <ac:spMk id="15" creationId="{4CE20C48-32DF-7128-16C5-A06219C354F4}"/>
          </ac:spMkLst>
        </pc:spChg>
        <pc:spChg chg="add del mod">
          <ac:chgData name="DENGYAO LI" userId="14cc8a7cd33302d5" providerId="LiveId" clId="{D839F4BB-6B00-4328-BD93-E72EF7391933}" dt="2024-05-16T11:50:34.319" v="13314" actId="478"/>
          <ac:spMkLst>
            <pc:docMk/>
            <pc:sldMk cId="1239454539" sldId="268"/>
            <ac:spMk id="18" creationId="{6F3CE1E5-DE37-10E8-B0DB-9633BB901A82}"/>
          </ac:spMkLst>
        </pc:spChg>
        <pc:picChg chg="add del mod">
          <ac:chgData name="DENGYAO LI" userId="14cc8a7cd33302d5" providerId="LiveId" clId="{D839F4BB-6B00-4328-BD93-E72EF7391933}" dt="2024-05-17T15:03:44.518" v="15971" actId="478"/>
          <ac:picMkLst>
            <pc:docMk/>
            <pc:sldMk cId="1239454539" sldId="268"/>
            <ac:picMk id="2" creationId="{492990A9-6981-9425-97B2-150BBCBD490D}"/>
          </ac:picMkLst>
        </pc:picChg>
        <pc:picChg chg="add mod">
          <ac:chgData name="DENGYAO LI" userId="14cc8a7cd33302d5" providerId="LiveId" clId="{D839F4BB-6B00-4328-BD93-E72EF7391933}" dt="2024-05-17T15:03:47.840" v="15973" actId="1076"/>
          <ac:picMkLst>
            <pc:docMk/>
            <pc:sldMk cId="1239454539" sldId="268"/>
            <ac:picMk id="3" creationId="{A40ABC1B-5A23-1DE1-D796-D4999F700678}"/>
          </ac:picMkLst>
        </pc:picChg>
        <pc:picChg chg="add del mod">
          <ac:chgData name="DENGYAO LI" userId="14cc8a7cd33302d5" providerId="LiveId" clId="{D839F4BB-6B00-4328-BD93-E72EF7391933}" dt="2024-05-17T15:03:49.350" v="15974" actId="478"/>
          <ac:picMkLst>
            <pc:docMk/>
            <pc:sldMk cId="1239454539" sldId="268"/>
            <ac:picMk id="7" creationId="{71240487-806F-20E4-06A1-03FDFCF4DA05}"/>
          </ac:picMkLst>
        </pc:picChg>
        <pc:picChg chg="add mod">
          <ac:chgData name="DENGYAO LI" userId="14cc8a7cd33302d5" providerId="LiveId" clId="{D839F4BB-6B00-4328-BD93-E72EF7391933}" dt="2024-05-17T15:03:53.623" v="15976" actId="1076"/>
          <ac:picMkLst>
            <pc:docMk/>
            <pc:sldMk cId="1239454539" sldId="268"/>
            <ac:picMk id="14" creationId="{478D104C-DE56-5EEE-0944-EAD35A0A110A}"/>
          </ac:picMkLst>
        </pc:picChg>
        <pc:cxnChg chg="add del mod">
          <ac:chgData name="DENGYAO LI" userId="14cc8a7cd33302d5" providerId="LiveId" clId="{D839F4BB-6B00-4328-BD93-E72EF7391933}" dt="2024-05-07T11:11:53.619" v="7842" actId="478"/>
          <ac:cxnSpMkLst>
            <pc:docMk/>
            <pc:sldMk cId="1239454539" sldId="268"/>
            <ac:cxnSpMk id="10" creationId="{A6CDA303-BB51-4E56-5E16-3ABEDF64FCC4}"/>
          </ac:cxnSpMkLst>
        </pc:cxnChg>
        <pc:cxnChg chg="add del mod">
          <ac:chgData name="DENGYAO LI" userId="14cc8a7cd33302d5" providerId="LiveId" clId="{D839F4BB-6B00-4328-BD93-E72EF7391933}" dt="2024-05-07T11:12:03.826" v="7844" actId="478"/>
          <ac:cxnSpMkLst>
            <pc:docMk/>
            <pc:sldMk cId="1239454539" sldId="268"/>
            <ac:cxnSpMk id="14" creationId="{23C2D6B0-3EAE-C66E-2248-8B11037F419B}"/>
          </ac:cxnSpMkLst>
        </pc:cxnChg>
        <pc:cxnChg chg="add mod">
          <ac:chgData name="DENGYAO LI" userId="14cc8a7cd33302d5" providerId="LiveId" clId="{D839F4BB-6B00-4328-BD93-E72EF7391933}" dt="2024-05-16T08:52:23.222" v="12098" actId="1038"/>
          <ac:cxnSpMkLst>
            <pc:docMk/>
            <pc:sldMk cId="1239454539" sldId="268"/>
            <ac:cxnSpMk id="17" creationId="{E1C1C80C-2CE3-B210-93FF-6460285B3A7E}"/>
          </ac:cxnSpMkLst>
        </pc:cxnChg>
      </pc:sldChg>
      <pc:sldChg chg="new del">
        <pc:chgData name="DENGYAO LI" userId="14cc8a7cd33302d5" providerId="LiveId" clId="{D839F4BB-6B00-4328-BD93-E72EF7391933}" dt="2024-05-04T09:00:15.072" v="1323" actId="47"/>
        <pc:sldMkLst>
          <pc:docMk/>
          <pc:sldMk cId="2880255008" sldId="268"/>
        </pc:sldMkLst>
      </pc:sldChg>
      <pc:sldChg chg="addSp delSp modSp new mod">
        <pc:chgData name="DENGYAO LI" userId="14cc8a7cd33302d5" providerId="LiveId" clId="{D839F4BB-6B00-4328-BD93-E72EF7391933}" dt="2024-05-17T15:02:37.187" v="15941" actId="14100"/>
        <pc:sldMkLst>
          <pc:docMk/>
          <pc:sldMk cId="3908787849" sldId="269"/>
        </pc:sldMkLst>
        <pc:spChg chg="add mod">
          <ac:chgData name="DENGYAO LI" userId="14cc8a7cd33302d5" providerId="LiveId" clId="{D839F4BB-6B00-4328-BD93-E72EF7391933}" dt="2024-05-06T10:33:34.441" v="6851" actId="1076"/>
          <ac:spMkLst>
            <pc:docMk/>
            <pc:sldMk cId="3908787849" sldId="269"/>
            <ac:spMk id="2" creationId="{BAEACDEE-622B-0C4B-0ABF-27151593DB86}"/>
          </ac:spMkLst>
        </pc:spChg>
        <pc:spChg chg="del">
          <ac:chgData name="DENGYAO LI" userId="14cc8a7cd33302d5" providerId="LiveId" clId="{D839F4BB-6B00-4328-BD93-E72EF7391933}" dt="2024-05-04T16:15:22.475" v="2760" actId="478"/>
          <ac:spMkLst>
            <pc:docMk/>
            <pc:sldMk cId="3908787849" sldId="269"/>
            <ac:spMk id="2" creationId="{EBCFCE47-C8EF-C9D4-E33F-718553720CA1}"/>
          </ac:spMkLst>
        </pc:spChg>
        <pc:spChg chg="add del mod">
          <ac:chgData name="DENGYAO LI" userId="14cc8a7cd33302d5" providerId="LiveId" clId="{D839F4BB-6B00-4328-BD93-E72EF7391933}" dt="2024-05-06T07:32:27.042" v="3037" actId="21"/>
          <ac:spMkLst>
            <pc:docMk/>
            <pc:sldMk cId="3908787849" sldId="269"/>
            <ac:spMk id="3" creationId="{0BBDDA2C-ACB2-11C6-5FA7-7D421C1B9117}"/>
          </ac:spMkLst>
        </pc:spChg>
        <pc:spChg chg="del">
          <ac:chgData name="DENGYAO LI" userId="14cc8a7cd33302d5" providerId="LiveId" clId="{D839F4BB-6B00-4328-BD93-E72EF7391933}" dt="2024-05-04T16:15:21.299" v="2759" actId="478"/>
          <ac:spMkLst>
            <pc:docMk/>
            <pc:sldMk cId="3908787849" sldId="269"/>
            <ac:spMk id="3" creationId="{5BE79BA4-AEA2-139A-5D77-3FDBCE53250E}"/>
          </ac:spMkLst>
        </pc:spChg>
        <pc:spChg chg="add del mod">
          <ac:chgData name="DENGYAO LI" userId="14cc8a7cd33302d5" providerId="LiveId" clId="{D839F4BB-6B00-4328-BD93-E72EF7391933}" dt="2024-05-16T11:06:52.553" v="12706" actId="478"/>
          <ac:spMkLst>
            <pc:docMk/>
            <pc:sldMk cId="3908787849" sldId="269"/>
            <ac:spMk id="5" creationId="{CA6592CF-525D-FD37-8F68-DBC5B948C961}"/>
          </ac:spMkLst>
        </pc:spChg>
        <pc:spChg chg="add mod">
          <ac:chgData name="DENGYAO LI" userId="14cc8a7cd33302d5" providerId="LiveId" clId="{D839F4BB-6B00-4328-BD93-E72EF7391933}" dt="2024-05-17T15:02:04.250" v="15939" actId="1036"/>
          <ac:spMkLst>
            <pc:docMk/>
            <pc:sldMk cId="3908787849" sldId="269"/>
            <ac:spMk id="6" creationId="{61A2EBAC-84A4-AA33-05F9-B84CABC98E8E}"/>
          </ac:spMkLst>
        </pc:spChg>
        <pc:spChg chg="add del mod">
          <ac:chgData name="DENGYAO LI" userId="14cc8a7cd33302d5" providerId="LiveId" clId="{D839F4BB-6B00-4328-BD93-E72EF7391933}" dt="2024-05-04T16:19:18.663" v="2793" actId="478"/>
          <ac:spMkLst>
            <pc:docMk/>
            <pc:sldMk cId="3908787849" sldId="269"/>
            <ac:spMk id="7" creationId="{9FEF5BB9-234F-907A-8147-88516413668E}"/>
          </ac:spMkLst>
        </pc:spChg>
        <pc:spChg chg="add del mod">
          <ac:chgData name="DENGYAO LI" userId="14cc8a7cd33302d5" providerId="LiveId" clId="{D839F4BB-6B00-4328-BD93-E72EF7391933}" dt="2024-05-04T16:19:19.802" v="2794" actId="478"/>
          <ac:spMkLst>
            <pc:docMk/>
            <pc:sldMk cId="3908787849" sldId="269"/>
            <ac:spMk id="8" creationId="{C6C390BE-0F80-229F-4BCE-5BB9C6C1D826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9" creationId="{3266F70D-4F33-A48C-A6A3-EFB0E7365DF8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0" creationId="{8BC959A7-406E-8314-A277-C6A9CED0B9E8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1" creationId="{90D49CCA-90C0-AD2A-8565-CA52B1C36960}"/>
          </ac:spMkLst>
        </pc:spChg>
        <pc:spChg chg="add mod">
          <ac:chgData name="DENGYAO LI" userId="14cc8a7cd33302d5" providerId="LiveId" clId="{D839F4BB-6B00-4328-BD93-E72EF7391933}" dt="2024-05-17T15:02:37.187" v="15941" actId="14100"/>
          <ac:spMkLst>
            <pc:docMk/>
            <pc:sldMk cId="3908787849" sldId="269"/>
            <ac:spMk id="12" creationId="{ADB36DE2-06C6-9AC7-4091-4D9501C774EB}"/>
          </ac:spMkLst>
        </pc:spChg>
        <pc:spChg chg="add mod">
          <ac:chgData name="DENGYAO LI" userId="14cc8a7cd33302d5" providerId="LiveId" clId="{D839F4BB-6B00-4328-BD93-E72EF7391933}" dt="2024-05-17T15:02:04.250" v="15939" actId="1036"/>
          <ac:spMkLst>
            <pc:docMk/>
            <pc:sldMk cId="3908787849" sldId="269"/>
            <ac:spMk id="17" creationId="{556EAFBD-0A35-48AB-6A7F-B2FDF777BC91}"/>
          </ac:spMkLst>
        </pc:spChg>
        <pc:spChg chg="add del mod">
          <ac:chgData name="DENGYAO LI" userId="14cc8a7cd33302d5" providerId="LiveId" clId="{D839F4BB-6B00-4328-BD93-E72EF7391933}" dt="2024-05-16T11:47:36.749" v="13261" actId="478"/>
          <ac:spMkLst>
            <pc:docMk/>
            <pc:sldMk cId="3908787849" sldId="269"/>
            <ac:spMk id="22" creationId="{CC3190E4-C141-5A88-E00A-F16CB7200A27}"/>
          </ac:spMkLst>
        </pc:spChg>
        <pc:spChg chg="add mod">
          <ac:chgData name="DENGYAO LI" userId="14cc8a7cd33302d5" providerId="LiveId" clId="{D839F4BB-6B00-4328-BD93-E72EF7391933}" dt="2024-05-16T11:49:10.431" v="13287" actId="113"/>
          <ac:spMkLst>
            <pc:docMk/>
            <pc:sldMk cId="3908787849" sldId="269"/>
            <ac:spMk id="23" creationId="{7DFB612E-EBD7-46CB-2317-83EFD6D75328}"/>
          </ac:spMkLst>
        </pc:spChg>
        <pc:picChg chg="add del mod">
          <ac:chgData name="DENGYAO LI" userId="14cc8a7cd33302d5" providerId="LiveId" clId="{D839F4BB-6B00-4328-BD93-E72EF7391933}" dt="2024-05-17T15:01:56.606" v="15927" actId="478"/>
          <ac:picMkLst>
            <pc:docMk/>
            <pc:sldMk cId="3908787849" sldId="269"/>
            <ac:picMk id="3" creationId="{3F52E1F4-B77B-3EFA-8E28-6DA2C41B424C}"/>
          </ac:picMkLst>
        </pc:picChg>
        <pc:picChg chg="add mod">
          <ac:chgData name="DENGYAO LI" userId="14cc8a7cd33302d5" providerId="LiveId" clId="{D839F4BB-6B00-4328-BD93-E72EF7391933}" dt="2024-05-17T15:01:57.097" v="15928"/>
          <ac:picMkLst>
            <pc:docMk/>
            <pc:sldMk cId="3908787849" sldId="269"/>
            <ac:picMk id="5" creationId="{7DAE5C23-DD3B-9ADA-8B24-697C9616D383}"/>
          </ac:picMkLst>
        </pc:pic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7" creationId="{90310BA8-7EAB-16C7-2693-DEB45F13C9F8}"/>
          </ac:cxnSpMkLst>
        </pc:cxnChg>
        <pc:cxnChg chg="add del mod">
          <ac:chgData name="DENGYAO LI" userId="14cc8a7cd33302d5" providerId="LiveId" clId="{D839F4BB-6B00-4328-BD93-E72EF7391933}" dt="2024-05-04T16:19:26.435" v="2795" actId="478"/>
          <ac:cxnSpMkLst>
            <pc:docMk/>
            <pc:sldMk cId="3908787849" sldId="269"/>
            <ac:cxnSpMk id="13" creationId="{8C6EAE5C-ECA6-621C-4485-28616FC9B438}"/>
          </ac:cxnSpMkLst>
        </pc:cxnChg>
        <pc:cxnChg chg="add del mod">
          <ac:chgData name="DENGYAO LI" userId="14cc8a7cd33302d5" providerId="LiveId" clId="{D839F4BB-6B00-4328-BD93-E72EF7391933}" dt="2024-05-04T16:19:27.374" v="2796" actId="478"/>
          <ac:cxnSpMkLst>
            <pc:docMk/>
            <pc:sldMk cId="3908787849" sldId="269"/>
            <ac:cxnSpMk id="14" creationId="{69717D60-00E6-162E-33F9-508026D697FD}"/>
          </ac:cxnSpMkLst>
        </pc:cxn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15" creationId="{53E05D90-BDC0-5A4B-67E9-628AA26F3913}"/>
          </ac:cxnSpMkLst>
        </pc:cxnChg>
        <pc:cxnChg chg="add del mod">
          <ac:chgData name="DENGYAO LI" userId="14cc8a7cd33302d5" providerId="LiveId" clId="{D839F4BB-6B00-4328-BD93-E72EF7391933}" dt="2024-05-06T11:17:44.148" v="7486" actId="478"/>
          <ac:cxnSpMkLst>
            <pc:docMk/>
            <pc:sldMk cId="3908787849" sldId="269"/>
            <ac:cxnSpMk id="16" creationId="{BCED7EF3-AC0D-B823-98E8-27C0391F8666}"/>
          </ac:cxnSpMkLst>
        </pc:cxnChg>
        <pc:cxnChg chg="add mod">
          <ac:chgData name="DENGYAO LI" userId="14cc8a7cd33302d5" providerId="LiveId" clId="{D839F4BB-6B00-4328-BD93-E72EF7391933}" dt="2024-05-17T15:02:37.187" v="15941" actId="14100"/>
          <ac:cxnSpMkLst>
            <pc:docMk/>
            <pc:sldMk cId="3908787849" sldId="269"/>
            <ac:cxnSpMk id="18" creationId="{A3E4CAAB-47AB-183E-9FA7-7748C365D293}"/>
          </ac:cxnSpMkLst>
        </pc:cxnChg>
      </pc:sldChg>
      <pc:sldChg chg="addSp delSp modSp new del mod">
        <pc:chgData name="DENGYAO LI" userId="14cc8a7cd33302d5" providerId="LiveId" clId="{D839F4BB-6B00-4328-BD93-E72EF7391933}" dt="2024-05-05T02:17:48.174" v="2865" actId="47"/>
        <pc:sldMkLst>
          <pc:docMk/>
          <pc:sldMk cId="522467261" sldId="270"/>
        </pc:sldMkLst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5" creationId="{BCC599F7-B70F-9F01-2AB1-CC1F01772352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6" creationId="{214CBD36-32A2-F414-3804-CF4136D6A050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7" creationId="{0932E5EA-8C17-767A-9266-913634F885D8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8" creationId="{D3722780-FD40-BB9C-5C21-D7A1FB99ACCE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9" creationId="{C86F2857-321C-F49F-3ED3-9E35B5A5331E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0" creationId="{3F56259D-93EE-63D8-6030-48DE949B95B1}"/>
          </ac:spMkLst>
        </pc:spChg>
        <pc:spChg chg="add del mod">
          <ac:chgData name="DENGYAO LI" userId="14cc8a7cd33302d5" providerId="LiveId" clId="{D839F4BB-6B00-4328-BD93-E72EF7391933}" dt="2024-05-05T02:17:34.573" v="2864" actId="478"/>
          <ac:spMkLst>
            <pc:docMk/>
            <pc:sldMk cId="522467261" sldId="270"/>
            <ac:spMk id="11" creationId="{B84917B4-1289-D51A-11F4-970EE15DF2AF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2" creationId="{4D6261CE-41C7-861C-F299-F5CDE97D194C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3" creationId="{9335621C-5E0B-DF82-3F4E-063D735050FB}"/>
          </ac:spMkLst>
        </pc:spChg>
        <pc:spChg chg="add mod">
          <ac:chgData name="DENGYAO LI" userId="14cc8a7cd33302d5" providerId="LiveId" clId="{D839F4BB-6B00-4328-BD93-E72EF7391933}" dt="2024-05-05T02:17:27.462" v="2862"/>
          <ac:spMkLst>
            <pc:docMk/>
            <pc:sldMk cId="522467261" sldId="270"/>
            <ac:spMk id="14" creationId="{7A92173A-9C21-E290-3A7D-582E8B6A3602}"/>
          </ac:spMkLst>
        </pc:spChg>
      </pc:sldChg>
      <pc:sldChg chg="addSp delSp modSp new del mod">
        <pc:chgData name="DENGYAO LI" userId="14cc8a7cd33302d5" providerId="LiveId" clId="{D839F4BB-6B00-4328-BD93-E72EF7391933}" dt="2024-05-05T02:18:22.540" v="2869" actId="47"/>
        <pc:sldMkLst>
          <pc:docMk/>
          <pc:sldMk cId="1278956923" sldId="270"/>
        </pc:sldMkLst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5" creationId="{082AB430-482A-853D-925D-239A059D6CC3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6" creationId="{AE1B7874-30B5-AF25-576F-925998F76416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7" creationId="{533A83B9-7997-9675-2618-D087AC0493BA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8" creationId="{CF0A2635-4A9F-5D29-A7C6-4D466C6F2183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9" creationId="{FD3A943D-578D-8C70-91F6-AB4907F43DC8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0" creationId="{5D8E4707-730D-AA38-C1A6-3ACFC3591C52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1" creationId="{A209379D-3433-A1E2-925C-C88906DBAE1E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2" creationId="{B4804DEB-4D53-C955-4B2E-73C05282AF09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3" creationId="{DDCB953E-72D3-745C-23D7-A91D443CDD6F}"/>
          </ac:spMkLst>
        </pc:spChg>
        <pc:spChg chg="add del mod">
          <ac:chgData name="DENGYAO LI" userId="14cc8a7cd33302d5" providerId="LiveId" clId="{D839F4BB-6B00-4328-BD93-E72EF7391933}" dt="2024-05-05T02:18:20.702" v="2868" actId="478"/>
          <ac:spMkLst>
            <pc:docMk/>
            <pc:sldMk cId="1278956923" sldId="270"/>
            <ac:spMk id="14" creationId="{674D4483-D80F-F837-7824-3A9028F2E502}"/>
          </ac:spMkLst>
        </pc:spChg>
      </pc:sldChg>
      <pc:sldChg chg="addSp delSp modSp new mod">
        <pc:chgData name="DENGYAO LI" userId="14cc8a7cd33302d5" providerId="LiveId" clId="{D839F4BB-6B00-4328-BD93-E72EF7391933}" dt="2024-05-17T15:04:57.296" v="16026" actId="1037"/>
        <pc:sldMkLst>
          <pc:docMk/>
          <pc:sldMk cId="3778978945" sldId="270"/>
        </pc:sldMkLst>
        <pc:spChg chg="del">
          <ac:chgData name="DENGYAO LI" userId="14cc8a7cd33302d5" providerId="LiveId" clId="{D839F4BB-6B00-4328-BD93-E72EF7391933}" dt="2024-05-05T02:21:56.516" v="2889" actId="478"/>
          <ac:spMkLst>
            <pc:docMk/>
            <pc:sldMk cId="3778978945" sldId="270"/>
            <ac:spMk id="2" creationId="{022F1261-09F4-EB48-3742-4A59E9C57272}"/>
          </ac:spMkLst>
        </pc:spChg>
        <pc:spChg chg="add del mod">
          <ac:chgData name="DENGYAO LI" userId="14cc8a7cd33302d5" providerId="LiveId" clId="{D839F4BB-6B00-4328-BD93-E72EF7391933}" dt="2024-05-07T11:04:12.403" v="7797" actId="478"/>
          <ac:spMkLst>
            <pc:docMk/>
            <pc:sldMk cId="3778978945" sldId="270"/>
            <ac:spMk id="2" creationId="{393A4602-A969-6209-84E4-0D9745093A44}"/>
          </ac:spMkLst>
        </pc:spChg>
        <pc:spChg chg="add del mod">
          <ac:chgData name="DENGYAO LI" userId="14cc8a7cd33302d5" providerId="LiveId" clId="{D839F4BB-6B00-4328-BD93-E72EF7391933}" dt="2024-05-06T10:22:58.443" v="6553" actId="478"/>
          <ac:spMkLst>
            <pc:docMk/>
            <pc:sldMk cId="3778978945" sldId="270"/>
            <ac:spMk id="3" creationId="{0BBDDA2C-ACB2-11C6-5FA7-7D421C1B9117}"/>
          </ac:spMkLst>
        </pc:spChg>
        <pc:spChg chg="add mod">
          <ac:chgData name="DENGYAO LI" userId="14cc8a7cd33302d5" providerId="LiveId" clId="{D839F4BB-6B00-4328-BD93-E72EF7391933}" dt="2024-05-16T11:49:30.264" v="13296" actId="113"/>
          <ac:spMkLst>
            <pc:docMk/>
            <pc:sldMk cId="3778978945" sldId="270"/>
            <ac:spMk id="3" creationId="{122AA5C3-9BC0-059F-87AE-BC93F97EB862}"/>
          </ac:spMkLst>
        </pc:spChg>
        <pc:spChg chg="del">
          <ac:chgData name="DENGYAO LI" userId="14cc8a7cd33302d5" providerId="LiveId" clId="{D839F4BB-6B00-4328-BD93-E72EF7391933}" dt="2024-05-05T02:21:55.219" v="2888" actId="478"/>
          <ac:spMkLst>
            <pc:docMk/>
            <pc:sldMk cId="3778978945" sldId="270"/>
            <ac:spMk id="3" creationId="{8E770588-EFBA-E8C0-BEE9-C05E897387D0}"/>
          </ac:spMkLst>
        </pc:spChg>
        <pc:spChg chg="add mod">
          <ac:chgData name="DENGYAO LI" userId="14cc8a7cd33302d5" providerId="LiveId" clId="{D839F4BB-6B00-4328-BD93-E72EF7391933}" dt="2024-05-16T11:08:33.579" v="12839" actId="1076"/>
          <ac:spMkLst>
            <pc:docMk/>
            <pc:sldMk cId="3778978945" sldId="270"/>
            <ac:spMk id="5" creationId="{6F82BB02-22E5-B499-F4F6-233229CD5ED6}"/>
          </ac:spMkLst>
        </pc:spChg>
        <pc:spChg chg="add del mod">
          <ac:chgData name="DENGYAO LI" userId="14cc8a7cd33302d5" providerId="LiveId" clId="{D839F4BB-6B00-4328-BD93-E72EF7391933}" dt="2024-05-06T10:23:01.768" v="6555" actId="478"/>
          <ac:spMkLst>
            <pc:docMk/>
            <pc:sldMk cId="3778978945" sldId="270"/>
            <ac:spMk id="6" creationId="{9DA680D3-F88A-CC72-76B3-5A5A99682413}"/>
          </ac:spMkLst>
        </pc:spChg>
        <pc:spChg chg="add del mod">
          <ac:chgData name="DENGYAO LI" userId="14cc8a7cd33302d5" providerId="LiveId" clId="{D839F4BB-6B00-4328-BD93-E72EF7391933}" dt="2024-05-16T11:07:47.624" v="12765" actId="478"/>
          <ac:spMkLst>
            <pc:docMk/>
            <pc:sldMk cId="3778978945" sldId="270"/>
            <ac:spMk id="7" creationId="{38EC79A2-DC89-C31B-2B06-0DEB2B222B79}"/>
          </ac:spMkLst>
        </pc:spChg>
        <pc:spChg chg="add mod">
          <ac:chgData name="DENGYAO LI" userId="14cc8a7cd33302d5" providerId="LiveId" clId="{D839F4BB-6B00-4328-BD93-E72EF7391933}" dt="2024-05-17T15:03:29.470" v="15970" actId="1036"/>
          <ac:spMkLst>
            <pc:docMk/>
            <pc:sldMk cId="3778978945" sldId="270"/>
            <ac:spMk id="9" creationId="{D4560B25-3B29-497B-14D7-6561BEE48100}"/>
          </ac:spMkLst>
        </pc:spChg>
        <pc:spChg chg="add mod">
          <ac:chgData name="DENGYAO LI" userId="14cc8a7cd33302d5" providerId="LiveId" clId="{D839F4BB-6B00-4328-BD93-E72EF7391933}" dt="2024-05-17T15:03:29.470" v="15970" actId="1036"/>
          <ac:spMkLst>
            <pc:docMk/>
            <pc:sldMk cId="3778978945" sldId="270"/>
            <ac:spMk id="11" creationId="{3D0CE527-632C-99BE-C214-B0CA0DF13D8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2" creationId="{95448F21-13C5-7DE5-B586-2A8AE9C9CF82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3" creationId="{9F7BF833-1D06-EA55-005C-C01F6A3286B1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4" creationId="{0395B34D-0069-35B2-980E-F3BE64C97CD0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5" creationId="{AC3F9ACA-72E6-B6F1-4CFB-1C47E11F1D3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5" creationId="{F03D1D94-DD22-3663-2F0C-961B5214FC70}"/>
          </ac:spMkLst>
        </pc:spChg>
        <pc:spChg chg="add mod">
          <ac:chgData name="DENGYAO LI" userId="14cc8a7cd33302d5" providerId="LiveId" clId="{D839F4BB-6B00-4328-BD93-E72EF7391933}" dt="2024-05-16T11:30:42.436" v="13042" actId="1038"/>
          <ac:spMkLst>
            <pc:docMk/>
            <pc:sldMk cId="3778978945" sldId="270"/>
            <ac:spMk id="16" creationId="{5B531E54-EF19-3DC0-6560-DA1D4B40265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6" creationId="{67F6D4BC-68DF-F2AE-1955-A020680EBB29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6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7" creationId="{2BADB8CC-A13E-6C79-8ED9-8175C8F8587A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7" creationId="{830BF747-A075-D3C2-2068-1D70CDBBDF6E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8" creationId="{0E39461A-2472-D22B-21DE-25CFFB03C670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8" creationId="{7A8A25DF-1FF2-8FD6-9AF2-8F718723EED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19" creationId="{695BFE82-7DF2-2793-2CAC-14140EB18097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19" creationId="{71EDEF37-2014-F065-789C-B983C1F8A761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0" creationId="{2D2ADCD1-74EC-2440-ADCF-1BEB8C1A8345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0" creationId="{C8D16699-369D-FA8F-224D-28E207754BCD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1" creationId="{1F854A40-B5E9-BD8B-FB3B-B1A44D0F16C1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1" creationId="{94CF1B0E-F8D6-A42C-1F11-A9FED48040E4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2" creationId="{14845236-334E-F717-ABDD-50CB40BA4CD8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2" creationId="{36DD8BAC-3534-587C-4FB9-A0343BA5D4FF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3" creationId="{1CE275EC-6F88-02DF-E31D-97B9EBCEA793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3" creationId="{1FF9CEE2-9284-2D76-30D7-AFE09CDD5E9A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4" creationId="{BFD52E53-37D8-3814-FA9F-A6E27B2B880F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5" creationId="{C1C6C36F-F0EF-2AE2-0B14-4E94FB98967D}"/>
          </ac:spMkLst>
        </pc:spChg>
        <pc:spChg chg="add mod">
          <ac:chgData name="DENGYAO LI" userId="14cc8a7cd33302d5" providerId="LiveId" clId="{D839F4BB-6B00-4328-BD93-E72EF7391933}" dt="2024-05-05T02:38:41.597" v="3003" actId="1076"/>
          <ac:spMkLst>
            <pc:docMk/>
            <pc:sldMk cId="3778978945" sldId="270"/>
            <ac:spMk id="26" creationId="{1A39D9E6-2332-DECB-CF37-00B5A0090201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6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7" creationId="{BD30A942-7BE9-1168-7CA2-DFEA396CD5BF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7" creationId="{F2A56C10-9BE7-E367-F41D-3BFDCA02094A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8" creationId="{5A684279-F2FF-09AD-0044-684493996B07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8" creationId="{E5DFE649-58C6-2C7F-826C-C1452BA18D9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29" creationId="{F8498751-FF3B-20D4-D671-1AE6A648E711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29" creationId="{F948B970-3051-E219-FA69-3A203AA57D98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30" creationId="{4F08D89E-850D-DFA4-B586-95EF3B855497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0" creationId="{D77003FF-BE78-C3A3-70C2-22D55643119D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1" creationId="{396D7681-7109-4BF2-EE8A-98D5D115830E}"/>
          </ac:spMkLst>
        </pc:spChg>
        <pc:spChg chg="add del mod">
          <ac:chgData name="DENGYAO LI" userId="14cc8a7cd33302d5" providerId="LiveId" clId="{D839F4BB-6B00-4328-BD93-E72EF7391933}" dt="2024-05-06T08:25:56.664" v="3951" actId="21"/>
          <ac:spMkLst>
            <pc:docMk/>
            <pc:sldMk cId="3778978945" sldId="270"/>
            <ac:spMk id="31" creationId="{C1CF50E2-A7D4-5A81-DEA8-81263E24ED30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2" creationId="{22D24EBC-6B62-CA0C-3C51-77AF69BB2273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3" creationId="{35A7F1E5-47DA-C67B-40C6-470CF5B4EC6D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4" creationId="{04ACDD16-7D3D-93F1-D129-49E6449C26F2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5" creationId="{2F6F3728-E3BE-11FD-6FAD-75B592905301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6" creationId="{845DF975-37EF-6E85-C286-AF6ACA91699F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7" creationId="{BFD9C5E2-DF29-0772-BD75-391DE4664CF4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8" creationId="{7B0164BB-35D7-A239-1CDF-EA92385E3C69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39" creationId="{440E7C9E-83A3-5B9E-254C-34DD9DF25CA4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40" creationId="{22163449-2B1B-ECA9-609F-090FB32E4596}"/>
          </ac:spMkLst>
        </pc:spChg>
        <pc:spChg chg="add">
          <ac:chgData name="DENGYAO LI" userId="14cc8a7cd33302d5" providerId="LiveId" clId="{D839F4BB-6B00-4328-BD93-E72EF7391933}" dt="2024-05-05T02:38:49.340" v="3004"/>
          <ac:spMkLst>
            <pc:docMk/>
            <pc:sldMk cId="3778978945" sldId="270"/>
            <ac:spMk id="41" creationId="{B4D077A3-341A-131D-FF33-5668EEB8D296}"/>
          </ac:spMkLst>
        </pc:spChg>
        <pc:spChg chg="add mod">
          <ac:chgData name="DENGYAO LI" userId="14cc8a7cd33302d5" providerId="LiveId" clId="{D839F4BB-6B00-4328-BD93-E72EF7391933}" dt="2024-05-16T11:20:56.981" v="12996" actId="1035"/>
          <ac:spMkLst>
            <pc:docMk/>
            <pc:sldMk cId="3778978945" sldId="270"/>
            <ac:spMk id="64" creationId="{E43DFFA2-1934-850F-602E-13B41B593AD7}"/>
          </ac:spMkLst>
        </pc:spChg>
        <pc:graphicFrameChg chg="add mod modGraphic">
          <ac:chgData name="DENGYAO LI" userId="14cc8a7cd33302d5" providerId="LiveId" clId="{D839F4BB-6B00-4328-BD93-E72EF7391933}" dt="2024-05-16T11:30:10.462" v="13018" actId="21"/>
          <ac:graphicFrameMkLst>
            <pc:docMk/>
            <pc:sldMk cId="3778978945" sldId="270"/>
            <ac:graphicFrameMk id="6" creationId="{D35D8321-B618-705E-CB3E-283BC888DDFB}"/>
          </ac:graphicFrameMkLst>
        </pc:graphicFrameChg>
        <pc:picChg chg="add del mod">
          <ac:chgData name="DENGYAO LI" userId="14cc8a7cd33302d5" providerId="LiveId" clId="{D839F4BB-6B00-4328-BD93-E72EF7391933}" dt="2024-05-17T15:03:20.787" v="15959" actId="478"/>
          <ac:picMkLst>
            <pc:docMk/>
            <pc:sldMk cId="3778978945" sldId="270"/>
            <ac:picMk id="2" creationId="{55B445ED-0D77-3E80-1984-EF64CB2AE42D}"/>
          </ac:picMkLst>
        </pc:picChg>
        <pc:picChg chg="add mod">
          <ac:chgData name="DENGYAO LI" userId="14cc8a7cd33302d5" providerId="LiveId" clId="{D839F4BB-6B00-4328-BD93-E72EF7391933}" dt="2024-05-17T15:04:57.296" v="16026" actId="1037"/>
          <ac:picMkLst>
            <pc:docMk/>
            <pc:sldMk cId="3778978945" sldId="270"/>
            <ac:picMk id="7" creationId="{0D4F5EFF-67E5-E9A3-B1A1-32472112DA22}"/>
          </ac:picMkLst>
        </pc:picChg>
        <pc:picChg chg="add del mod">
          <ac:chgData name="DENGYAO LI" userId="14cc8a7cd33302d5" providerId="LiveId" clId="{D839F4BB-6B00-4328-BD93-E72EF7391933}" dt="2024-05-16T11:23:22.920" v="13002" actId="478"/>
          <ac:picMkLst>
            <pc:docMk/>
            <pc:sldMk cId="3778978945" sldId="270"/>
            <ac:picMk id="12" creationId="{D4636999-38CE-29EB-50E6-EE03E38CA1EF}"/>
          </ac:picMkLst>
        </pc:picChg>
        <pc:picChg chg="add del mod">
          <ac:chgData name="DENGYAO LI" userId="14cc8a7cd33302d5" providerId="LiveId" clId="{D839F4BB-6B00-4328-BD93-E72EF7391933}" dt="2024-05-16T11:30:06.679" v="13017" actId="478"/>
          <ac:picMkLst>
            <pc:docMk/>
            <pc:sldMk cId="3778978945" sldId="270"/>
            <ac:picMk id="14" creationId="{817CDE5A-F63A-4685-4CCB-DAFAB67317FE}"/>
          </ac:picMkLst>
        </pc:picChg>
        <pc:picChg chg="add del mod">
          <ac:chgData name="DENGYAO LI" userId="14cc8a7cd33302d5" providerId="LiveId" clId="{D839F4BB-6B00-4328-BD93-E72EF7391933}" dt="2024-05-06T10:22:56.370" v="6552" actId="478"/>
          <ac:picMkLst>
            <pc:docMk/>
            <pc:sldMk cId="3778978945" sldId="270"/>
            <ac:picMk id="43" creationId="{98A7BFE7-F826-BC2E-5D5D-1B3027CBC521}"/>
          </ac:picMkLst>
        </pc:picChg>
        <pc:picChg chg="add mod">
          <ac:chgData name="DENGYAO LI" userId="14cc8a7cd33302d5" providerId="LiveId" clId="{D839F4BB-6B00-4328-BD93-E72EF7391933}" dt="2024-05-16T11:30:14.814" v="13021" actId="1076"/>
          <ac:picMkLst>
            <pc:docMk/>
            <pc:sldMk cId="3778978945" sldId="270"/>
            <ac:picMk id="63" creationId="{12B4FD60-57DB-89AC-00D2-2A58E5E67E59}"/>
          </ac:picMkLst>
        </pc:picChg>
        <pc:cxnChg chg="add del mod">
          <ac:chgData name="DENGYAO LI" userId="14cc8a7cd33302d5" providerId="LiveId" clId="{D839F4BB-6B00-4328-BD93-E72EF7391933}" dt="2024-05-06T10:23:00.123" v="6554" actId="478"/>
          <ac:cxnSpMkLst>
            <pc:docMk/>
            <pc:sldMk cId="3778978945" sldId="270"/>
            <ac:cxnSpMk id="5" creationId="{FDFB0531-006A-349E-6930-5C3EC159A04D}"/>
          </ac:cxnSpMkLst>
        </pc:cxnChg>
        <pc:cxnChg chg="add mod">
          <ac:chgData name="DENGYAO LI" userId="14cc8a7cd33302d5" providerId="LiveId" clId="{D839F4BB-6B00-4328-BD93-E72EF7391933}" dt="2024-05-17T15:03:29.470" v="15970" actId="1036"/>
          <ac:cxnSpMkLst>
            <pc:docMk/>
            <pc:sldMk cId="3778978945" sldId="270"/>
            <ac:cxnSpMk id="10" creationId="{57AD70ED-D8DA-5C46-366B-1C0AEC5A791D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3" creationId="{46A0EFAE-BD2B-6E26-3339-E7C4CC9940FF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4" creationId="{843FBF23-C85E-BB6A-7C50-D6089C9C8BA6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37" creationId="{C0F6DEF5-880B-48ED-9813-905B0963A9F1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0" creationId="{91B30284-5EA5-44DB-6C3D-2F4890BFB0F1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4" creationId="{AFA7AE73-3A4F-D341-851E-E42F0FF9A08E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48" creationId="{940B8C65-6800-1BE8-04EA-967D63147BD2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51" creationId="{0DC5050B-8894-34DB-7639-69691524782E}"/>
          </ac:cxnSpMkLst>
        </pc:cxnChg>
        <pc:cxnChg chg="add del mod">
          <ac:chgData name="DENGYAO LI" userId="14cc8a7cd33302d5" providerId="LiveId" clId="{D839F4BB-6B00-4328-BD93-E72EF7391933}" dt="2024-05-06T08:25:56.664" v="3951" actId="21"/>
          <ac:cxnSpMkLst>
            <pc:docMk/>
            <pc:sldMk cId="3778978945" sldId="270"/>
            <ac:cxnSpMk id="55" creationId="{5148E7D5-4267-1636-2E59-326471DF0182}"/>
          </ac:cxnSpMkLst>
        </pc:cxnChg>
      </pc:sldChg>
      <pc:sldChg chg="addSp delSp modSp new mod">
        <pc:chgData name="DENGYAO LI" userId="14cc8a7cd33302d5" providerId="LiveId" clId="{D839F4BB-6B00-4328-BD93-E72EF7391933}" dt="2024-05-18T01:49:39.359" v="17980" actId="1076"/>
        <pc:sldMkLst>
          <pc:docMk/>
          <pc:sldMk cId="1211582025" sldId="271"/>
        </pc:sldMkLst>
        <pc:spChg chg="add del mod">
          <ac:chgData name="DENGYAO LI" userId="14cc8a7cd33302d5" providerId="LiveId" clId="{D839F4BB-6B00-4328-BD93-E72EF7391933}" dt="2024-05-09T11:14:32.408" v="9042" actId="478"/>
          <ac:spMkLst>
            <pc:docMk/>
            <pc:sldMk cId="1211582025" sldId="271"/>
            <ac:spMk id="2" creationId="{08AE2A76-420F-2EB3-1B9C-CAB4091D599C}"/>
          </ac:spMkLst>
        </pc:spChg>
        <pc:spChg chg="del">
          <ac:chgData name="DENGYAO LI" userId="14cc8a7cd33302d5" providerId="LiveId" clId="{D839F4BB-6B00-4328-BD93-E72EF7391933}" dt="2024-05-05T06:32:46.471" v="3017" actId="478"/>
          <ac:spMkLst>
            <pc:docMk/>
            <pc:sldMk cId="1211582025" sldId="271"/>
            <ac:spMk id="2" creationId="{4BE4F74B-5FA2-4C2F-BB8B-643D06E19FCB}"/>
          </ac:spMkLst>
        </pc:spChg>
        <pc:spChg chg="add mod">
          <ac:chgData name="DENGYAO LI" userId="14cc8a7cd33302d5" providerId="LiveId" clId="{D839F4BB-6B00-4328-BD93-E72EF7391933}" dt="2024-05-17T16:02:00.440" v="17756"/>
          <ac:spMkLst>
            <pc:docMk/>
            <pc:sldMk cId="1211582025" sldId="271"/>
            <ac:spMk id="2" creationId="{9187507F-E515-A020-5302-CF80724EBB65}"/>
          </ac:spMkLst>
        </pc:spChg>
        <pc:spChg chg="add del mod">
          <ac:chgData name="DENGYAO LI" userId="14cc8a7cd33302d5" providerId="LiveId" clId="{D839F4BB-6B00-4328-BD93-E72EF7391933}" dt="2024-05-17T16:05:01.788" v="17773" actId="21"/>
          <ac:spMkLst>
            <pc:docMk/>
            <pc:sldMk cId="1211582025" sldId="271"/>
            <ac:spMk id="3" creationId="{710371CB-D2E3-BA45-EE7D-C0C7469DD7BF}"/>
          </ac:spMkLst>
        </pc:spChg>
        <pc:spChg chg="del">
          <ac:chgData name="DENGYAO LI" userId="14cc8a7cd33302d5" providerId="LiveId" clId="{D839F4BB-6B00-4328-BD93-E72EF7391933}" dt="2024-05-05T06:32:47.716" v="3018" actId="478"/>
          <ac:spMkLst>
            <pc:docMk/>
            <pc:sldMk cId="1211582025" sldId="271"/>
            <ac:spMk id="3" creationId="{910B2622-7374-E976-D344-CF3CF4398BB8}"/>
          </ac:spMkLst>
        </pc:spChg>
        <pc:spChg chg="add mod">
          <ac:chgData name="DENGYAO LI" userId="14cc8a7cd33302d5" providerId="LiveId" clId="{D839F4BB-6B00-4328-BD93-E72EF7391933}" dt="2024-05-17T16:02:52.544" v="17758"/>
          <ac:spMkLst>
            <pc:docMk/>
            <pc:sldMk cId="1211582025" sldId="271"/>
            <ac:spMk id="5" creationId="{40BBF4F5-C034-C8B3-D583-478BA5BB6007}"/>
          </ac:spMkLst>
        </pc:spChg>
        <pc:spChg chg="add del mod">
          <ac:chgData name="DENGYAO LI" userId="14cc8a7cd33302d5" providerId="LiveId" clId="{D839F4BB-6B00-4328-BD93-E72EF7391933}" dt="2024-05-09T11:14:50.395" v="9055" actId="478"/>
          <ac:spMkLst>
            <pc:docMk/>
            <pc:sldMk cId="1211582025" sldId="271"/>
            <ac:spMk id="5" creationId="{F4054F26-3C4E-5487-F0ED-EA54815F6FE9}"/>
          </ac:spMkLst>
        </pc:spChg>
        <pc:spChg chg="add mod">
          <ac:chgData name="DENGYAO LI" userId="14cc8a7cd33302d5" providerId="LiveId" clId="{D839F4BB-6B00-4328-BD93-E72EF7391933}" dt="2024-05-17T16:06:47.014" v="17785" actId="1076"/>
          <ac:spMkLst>
            <pc:docMk/>
            <pc:sldMk cId="1211582025" sldId="271"/>
            <ac:spMk id="7" creationId="{F4E2173A-CD60-58AB-D74F-60A52EC33FEF}"/>
          </ac:spMkLst>
        </pc:spChg>
        <pc:spChg chg="add mod">
          <ac:chgData name="DENGYAO LI" userId="14cc8a7cd33302d5" providerId="LiveId" clId="{D839F4BB-6B00-4328-BD93-E72EF7391933}" dt="2024-05-17T16:02:48.563" v="17757" actId="1076"/>
          <ac:spMkLst>
            <pc:docMk/>
            <pc:sldMk cId="1211582025" sldId="271"/>
            <ac:spMk id="20" creationId="{E30827CC-6D2B-9C97-3F95-23EF437CECEA}"/>
          </ac:spMkLst>
        </pc:spChg>
        <pc:spChg chg="add mod">
          <ac:chgData name="DENGYAO LI" userId="14cc8a7cd33302d5" providerId="LiveId" clId="{D839F4BB-6B00-4328-BD93-E72EF7391933}" dt="2024-05-17T16:02:48.563" v="17757" actId="1076"/>
          <ac:spMkLst>
            <pc:docMk/>
            <pc:sldMk cId="1211582025" sldId="271"/>
            <ac:spMk id="23" creationId="{1AA9A917-0A16-AA42-142B-8C4979810935}"/>
          </ac:spMkLst>
        </pc:spChg>
        <pc:picChg chg="add mod">
          <ac:chgData name="DENGYAO LI" userId="14cc8a7cd33302d5" providerId="LiveId" clId="{D839F4BB-6B00-4328-BD93-E72EF7391933}" dt="2024-05-18T01:49:39.359" v="17980" actId="1076"/>
          <ac:picMkLst>
            <pc:docMk/>
            <pc:sldMk cId="1211582025" sldId="271"/>
            <ac:picMk id="3" creationId="{B48538BC-C25C-1EEF-995E-7563771777F1}"/>
          </ac:picMkLst>
        </pc:picChg>
        <pc:cxnChg chg="add del mod">
          <ac:chgData name="DENGYAO LI" userId="14cc8a7cd33302d5" providerId="LiveId" clId="{D839F4BB-6B00-4328-BD93-E72EF7391933}" dt="2024-05-17T16:08:03.403" v="17808" actId="478"/>
          <ac:cxnSpMkLst>
            <pc:docMk/>
            <pc:sldMk cId="1211582025" sldId="271"/>
            <ac:cxnSpMk id="8" creationId="{A4D99B57-CF4E-1A24-3934-13644B05ABEB}"/>
          </ac:cxnSpMkLst>
        </pc:cxnChg>
        <pc:cxnChg chg="add mod">
          <ac:chgData name="DENGYAO LI" userId="14cc8a7cd33302d5" providerId="LiveId" clId="{D839F4BB-6B00-4328-BD93-E72EF7391933}" dt="2024-05-17T16:02:48.563" v="17757" actId="1076"/>
          <ac:cxnSpMkLst>
            <pc:docMk/>
            <pc:sldMk cId="1211582025" sldId="271"/>
            <ac:cxnSpMk id="24" creationId="{7FB55E52-F65B-145C-8480-29BC0C635DE6}"/>
          </ac:cxnSpMkLst>
        </pc:cxnChg>
        <pc:cxnChg chg="add del mod">
          <ac:chgData name="DENGYAO LI" userId="14cc8a7cd33302d5" providerId="LiveId" clId="{D839F4BB-6B00-4328-BD93-E72EF7391933}" dt="2024-05-17T16:09:23.152" v="17822" actId="478"/>
          <ac:cxnSpMkLst>
            <pc:docMk/>
            <pc:sldMk cId="1211582025" sldId="271"/>
            <ac:cxnSpMk id="30" creationId="{471E9B40-0193-9A75-0394-E7A968B75FF0}"/>
          </ac:cxnSpMkLst>
        </pc:cxnChg>
        <pc:cxnChg chg="add del mod">
          <ac:chgData name="DENGYAO LI" userId="14cc8a7cd33302d5" providerId="LiveId" clId="{D839F4BB-6B00-4328-BD93-E72EF7391933}" dt="2024-05-17T16:10:46.311" v="17840" actId="478"/>
          <ac:cxnSpMkLst>
            <pc:docMk/>
            <pc:sldMk cId="1211582025" sldId="271"/>
            <ac:cxnSpMk id="42" creationId="{AA613FAF-E0EC-79E5-9E08-62785AC121FB}"/>
          </ac:cxnSpMkLst>
        </pc:cxnChg>
        <pc:cxnChg chg="add del mod">
          <ac:chgData name="DENGYAO LI" userId="14cc8a7cd33302d5" providerId="LiveId" clId="{D839F4BB-6B00-4328-BD93-E72EF7391933}" dt="2024-05-17T16:12:07.259" v="17847" actId="478"/>
          <ac:cxnSpMkLst>
            <pc:docMk/>
            <pc:sldMk cId="1211582025" sldId="271"/>
            <ac:cxnSpMk id="58" creationId="{516B1B45-A630-49D3-6396-668DDCC6AFCC}"/>
          </ac:cxnSpMkLst>
        </pc:cxnChg>
        <pc:cxnChg chg="add del mod">
          <ac:chgData name="DENGYAO LI" userId="14cc8a7cd33302d5" providerId="LiveId" clId="{D839F4BB-6B00-4328-BD93-E72EF7391933}" dt="2024-05-17T16:12:25.906" v="17850" actId="478"/>
          <ac:cxnSpMkLst>
            <pc:docMk/>
            <pc:sldMk cId="1211582025" sldId="271"/>
            <ac:cxnSpMk id="62" creationId="{F1D3EC21-F0E8-93CC-7979-CFACCBFE801F}"/>
          </ac:cxnSpMkLst>
        </pc:cxnChg>
        <pc:cxnChg chg="add del mod">
          <ac:chgData name="DENGYAO LI" userId="14cc8a7cd33302d5" providerId="LiveId" clId="{D839F4BB-6B00-4328-BD93-E72EF7391933}" dt="2024-05-17T16:14:49.306" v="17885" actId="478"/>
          <ac:cxnSpMkLst>
            <pc:docMk/>
            <pc:sldMk cId="1211582025" sldId="271"/>
            <ac:cxnSpMk id="65" creationId="{A9F0B1CF-DF3B-5647-97A1-94E44AB8BC6C}"/>
          </ac:cxnSpMkLst>
        </pc:cxnChg>
        <pc:cxnChg chg="add del mod ord">
          <ac:chgData name="DENGYAO LI" userId="14cc8a7cd33302d5" providerId="LiveId" clId="{D839F4BB-6B00-4328-BD93-E72EF7391933}" dt="2024-05-17T16:17:44.372" v="17906" actId="478"/>
          <ac:cxnSpMkLst>
            <pc:docMk/>
            <pc:sldMk cId="1211582025" sldId="271"/>
            <ac:cxnSpMk id="93" creationId="{E7E45101-6CDB-79E2-074F-CFB2A0EA4EC5}"/>
          </ac:cxnSpMkLst>
        </pc:cxnChg>
        <pc:cxnChg chg="add mod">
          <ac:chgData name="DENGYAO LI" userId="14cc8a7cd33302d5" providerId="LiveId" clId="{D839F4BB-6B00-4328-BD93-E72EF7391933}" dt="2024-05-17T16:18:38.954" v="17950" actId="14100"/>
          <ac:cxnSpMkLst>
            <pc:docMk/>
            <pc:sldMk cId="1211582025" sldId="271"/>
            <ac:cxnSpMk id="111" creationId="{62765A01-0406-83F6-1A33-5E89A653527B}"/>
          </ac:cxnSpMkLst>
        </pc:cxnChg>
      </pc:sldChg>
      <pc:sldChg chg="addSp delSp modSp new del mod ord">
        <pc:chgData name="DENGYAO LI" userId="14cc8a7cd33302d5" providerId="LiveId" clId="{D839F4BB-6B00-4328-BD93-E72EF7391933}" dt="2024-05-06T10:24:06.728" v="6563" actId="47"/>
        <pc:sldMkLst>
          <pc:docMk/>
          <pc:sldMk cId="2205242389" sldId="272"/>
        </pc:sldMkLst>
        <pc:spChg chg="del">
          <ac:chgData name="DENGYAO LI" userId="14cc8a7cd33302d5" providerId="LiveId" clId="{D839F4BB-6B00-4328-BD93-E72EF7391933}" dt="2024-05-06T07:28:38.906" v="3020" actId="478"/>
          <ac:spMkLst>
            <pc:docMk/>
            <pc:sldMk cId="2205242389" sldId="272"/>
            <ac:spMk id="2" creationId="{52DDBA3F-4DF1-3FC4-9DC1-843241A52165}"/>
          </ac:spMkLst>
        </pc:spChg>
        <pc:spChg chg="del">
          <ac:chgData name="DENGYAO LI" userId="14cc8a7cd33302d5" providerId="LiveId" clId="{D839F4BB-6B00-4328-BD93-E72EF7391933}" dt="2024-05-06T07:28:40.287" v="3021" actId="478"/>
          <ac:spMkLst>
            <pc:docMk/>
            <pc:sldMk cId="2205242389" sldId="272"/>
            <ac:spMk id="3" creationId="{2C13A03B-7CFB-A0BA-C637-E148F7C6B3F0}"/>
          </ac:spMkLst>
        </pc:spChg>
        <pc:picChg chg="add del mod">
          <ac:chgData name="DENGYAO LI" userId="14cc8a7cd33302d5" providerId="LiveId" clId="{D839F4BB-6B00-4328-BD93-E72EF7391933}" dt="2024-05-06T07:28:48.542" v="3025" actId="478"/>
          <ac:picMkLst>
            <pc:docMk/>
            <pc:sldMk cId="2205242389" sldId="272"/>
            <ac:picMk id="6" creationId="{529BA899-96C3-BCEC-3171-D0F9A3673F56}"/>
          </ac:picMkLst>
        </pc:picChg>
        <pc:picChg chg="add mod">
          <ac:chgData name="DENGYAO LI" userId="14cc8a7cd33302d5" providerId="LiveId" clId="{D839F4BB-6B00-4328-BD93-E72EF7391933}" dt="2024-05-06T07:29:24.250" v="3032" actId="1076"/>
          <ac:picMkLst>
            <pc:docMk/>
            <pc:sldMk cId="2205242389" sldId="272"/>
            <ac:picMk id="8" creationId="{08CB7FD7-1C17-EEAD-5FC5-ECF6D39D5115}"/>
          </ac:picMkLst>
        </pc:picChg>
        <pc:cxnChg chg="add del mod">
          <ac:chgData name="DENGYAO LI" userId="14cc8a7cd33302d5" providerId="LiveId" clId="{D839F4BB-6B00-4328-BD93-E72EF7391933}" dt="2024-05-06T07:29:18.060" v="3029" actId="478"/>
          <ac:cxnSpMkLst>
            <pc:docMk/>
            <pc:sldMk cId="2205242389" sldId="272"/>
            <ac:cxnSpMk id="10" creationId="{FED47F93-4794-BE97-6266-79AACE399ABE}"/>
          </ac:cxnSpMkLst>
        </pc:cxnChg>
      </pc:sldChg>
      <pc:sldChg chg="addSp delSp modSp new del mod">
        <pc:chgData name="DENGYAO LI" userId="14cc8a7cd33302d5" providerId="LiveId" clId="{D839F4BB-6B00-4328-BD93-E72EF7391933}" dt="2024-05-06T10:09:46.145" v="6048" actId="47"/>
        <pc:sldMkLst>
          <pc:docMk/>
          <pc:sldMk cId="2440999178" sldId="273"/>
        </pc:sldMkLst>
        <pc:spChg chg="del">
          <ac:chgData name="DENGYAO LI" userId="14cc8a7cd33302d5" providerId="LiveId" clId="{D839F4BB-6B00-4328-BD93-E72EF7391933}" dt="2024-05-06T07:36:43.064" v="3153" actId="478"/>
          <ac:spMkLst>
            <pc:docMk/>
            <pc:sldMk cId="2440999178" sldId="273"/>
            <ac:spMk id="2" creationId="{96DFD874-3668-0BA3-2D20-ED3D7EB1C782}"/>
          </ac:spMkLst>
        </pc:spChg>
        <pc:spChg chg="del">
          <ac:chgData name="DENGYAO LI" userId="14cc8a7cd33302d5" providerId="LiveId" clId="{D839F4BB-6B00-4328-BD93-E72EF7391933}" dt="2024-05-06T07:36:41.614" v="3152" actId="478"/>
          <ac:spMkLst>
            <pc:docMk/>
            <pc:sldMk cId="2440999178" sldId="273"/>
            <ac:spMk id="3" creationId="{352B8861-FF9F-7D02-06D9-394AA439AEC5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5" creationId="{AC3F9ACA-72E6-B6F1-4CFB-1C47E11F1D37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6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7:55:33.238" v="3193" actId="478"/>
          <ac:spMkLst>
            <pc:docMk/>
            <pc:sldMk cId="2440999178" sldId="273"/>
            <ac:spMk id="7" creationId="{FD9EB459-050B-2588-BDAE-1124CD786AB7}"/>
          </ac:spMkLst>
        </pc:spChg>
        <pc:spChg chg="add del mod">
          <ac:chgData name="DENGYAO LI" userId="14cc8a7cd33302d5" providerId="LiveId" clId="{D839F4BB-6B00-4328-BD93-E72EF7391933}" dt="2024-05-06T08:10:45.119" v="3390" actId="478"/>
          <ac:spMkLst>
            <pc:docMk/>
            <pc:sldMk cId="2440999178" sldId="273"/>
            <ac:spMk id="8" creationId="{B63FED34-C381-2B63-EE35-C0D03D63590A}"/>
          </ac:spMkLst>
        </pc:spChg>
        <pc:spChg chg="add del mod">
          <ac:chgData name="DENGYAO LI" userId="14cc8a7cd33302d5" providerId="LiveId" clId="{D839F4BB-6B00-4328-BD93-E72EF7391933}" dt="2024-05-06T07:55:51.816" v="3194" actId="478"/>
          <ac:spMkLst>
            <pc:docMk/>
            <pc:sldMk cId="2440999178" sldId="273"/>
            <ac:spMk id="9" creationId="{4578AB91-E3F0-1199-C75A-DFC5758F3E4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0" creationId="{2BADB8CC-A13E-6C79-8ED9-8175C8F8587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1" creationId="{7A8A25DF-1FF2-8FD6-9AF2-8F718723EEDE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2" creationId="{695BFE82-7DF2-2793-2CAC-14140EB18097}"/>
          </ac:spMkLst>
        </pc:spChg>
        <pc:spChg chg="add del mod">
          <ac:chgData name="DENGYAO LI" userId="14cc8a7cd33302d5" providerId="LiveId" clId="{D839F4BB-6B00-4328-BD93-E72EF7391933}" dt="2024-05-06T07:57:23.064" v="3229" actId="478"/>
          <ac:spMkLst>
            <pc:docMk/>
            <pc:sldMk cId="2440999178" sldId="273"/>
            <ac:spMk id="13" creationId="{E722CC6B-5A40-7557-EB9E-31E87A8C871E}"/>
          </ac:spMkLst>
        </pc:spChg>
        <pc:spChg chg="add mod">
          <ac:chgData name="DENGYAO LI" userId="14cc8a7cd33302d5" providerId="LiveId" clId="{D839F4BB-6B00-4328-BD93-E72EF7391933}" dt="2024-05-06T07:57:28.454" v="3230" actId="767"/>
          <ac:spMkLst>
            <pc:docMk/>
            <pc:sldMk cId="2440999178" sldId="273"/>
            <ac:spMk id="14" creationId="{32D37E43-496B-DA29-7F78-330908335DF9}"/>
          </ac:spMkLst>
        </pc:spChg>
        <pc:spChg chg="add del mod">
          <ac:chgData name="DENGYAO LI" userId="14cc8a7cd33302d5" providerId="LiveId" clId="{D839F4BB-6B00-4328-BD93-E72EF7391933}" dt="2024-05-06T07:58:15.951" v="3253" actId="478"/>
          <ac:spMkLst>
            <pc:docMk/>
            <pc:sldMk cId="2440999178" sldId="273"/>
            <ac:spMk id="15" creationId="{E4F4109F-86C5-E805-B2D4-267FC5F06BF1}"/>
          </ac:spMkLst>
        </pc:spChg>
        <pc:spChg chg="add del mod">
          <ac:chgData name="DENGYAO LI" userId="14cc8a7cd33302d5" providerId="LiveId" clId="{D839F4BB-6B00-4328-BD93-E72EF7391933}" dt="2024-05-06T07:57:43.522" v="3245"/>
          <ac:spMkLst>
            <pc:docMk/>
            <pc:sldMk cId="2440999178" sldId="273"/>
            <ac:spMk id="16" creationId="{73042097-C316-C400-A675-66BE799559C4}"/>
          </ac:spMkLst>
        </pc:spChg>
        <pc:spChg chg="add del mod">
          <ac:chgData name="DENGYAO LI" userId="14cc8a7cd33302d5" providerId="LiveId" clId="{D839F4BB-6B00-4328-BD93-E72EF7391933}" dt="2024-05-06T07:59:06.400" v="3261" actId="478"/>
          <ac:spMkLst>
            <pc:docMk/>
            <pc:sldMk cId="2440999178" sldId="273"/>
            <ac:spMk id="17" creationId="{6D76E643-2C3B-794B-6F6D-B5EB916CD162}"/>
          </ac:spMkLst>
        </pc:spChg>
        <pc:spChg chg="add del mod">
          <ac:chgData name="DENGYAO LI" userId="14cc8a7cd33302d5" providerId="LiveId" clId="{D839F4BB-6B00-4328-BD93-E72EF7391933}" dt="2024-05-06T07:59:06.402" v="3263"/>
          <ac:spMkLst>
            <pc:docMk/>
            <pc:sldMk cId="2440999178" sldId="273"/>
            <ac:spMk id="18" creationId="{FAFB50BE-1745-E364-DF56-143C62A1123A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19" creationId="{C8D16699-369D-FA8F-224D-28E207754BCD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0" creationId="{94CF1B0E-F8D6-A42C-1F11-A9FED48040E4}"/>
          </ac:spMkLst>
        </pc:spChg>
        <pc:spChg chg="add del mod">
          <ac:chgData name="DENGYAO LI" userId="14cc8a7cd33302d5" providerId="LiveId" clId="{D839F4BB-6B00-4328-BD93-E72EF7391933}" dt="2024-05-06T08:01:24.172" v="3318" actId="478"/>
          <ac:spMkLst>
            <pc:docMk/>
            <pc:sldMk cId="2440999178" sldId="273"/>
            <ac:spMk id="21" creationId="{A7173A4A-517B-B993-EC30-8D3F6907C98D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2" creationId="{14845236-334E-F717-ABDD-50CB40BA4CD8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3" creationId="{1FF9CEE2-9284-2D76-30D7-AFE09CDD5E9A}"/>
          </ac:spMkLst>
        </pc:spChg>
        <pc:spChg chg="add del mod">
          <ac:chgData name="DENGYAO LI" userId="14cc8a7cd33302d5" providerId="LiveId" clId="{D839F4BB-6B00-4328-BD93-E72EF7391933}" dt="2024-05-06T08:01:28.915" v="3320" actId="478"/>
          <ac:spMkLst>
            <pc:docMk/>
            <pc:sldMk cId="2440999178" sldId="273"/>
            <ac:spMk id="24" creationId="{6AC373BC-0E46-DF5A-F64F-AB8BC2FB349E}"/>
          </ac:spMkLst>
        </pc:spChg>
        <pc:spChg chg="add del mod">
          <ac:chgData name="DENGYAO LI" userId="14cc8a7cd33302d5" providerId="LiveId" clId="{D839F4BB-6B00-4328-BD93-E72EF7391933}" dt="2024-05-06T08:01:24.930" v="3319" actId="478"/>
          <ac:spMkLst>
            <pc:docMk/>
            <pc:sldMk cId="2440999178" sldId="273"/>
            <ac:spMk id="25" creationId="{BBC2B5A2-9D7E-A6D2-ACA0-93B539CA219F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6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7" creationId="{BD30A942-7BE9-1168-7CA2-DFEA396CD5BF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8" creationId="{5A684279-F2FF-09AD-0044-684493996B07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29" creationId="{F8498751-FF3B-20D4-D671-1AE6A648E711}"/>
          </ac:spMkLst>
        </pc:spChg>
        <pc:spChg chg="add del mod">
          <ac:chgData name="DENGYAO LI" userId="14cc8a7cd33302d5" providerId="LiveId" clId="{D839F4BB-6B00-4328-BD93-E72EF7391933}" dt="2024-05-06T08:17:39.773" v="3597" actId="21"/>
          <ac:spMkLst>
            <pc:docMk/>
            <pc:sldMk cId="2440999178" sldId="273"/>
            <ac:spMk id="30" creationId="{4F08D89E-850D-DFA4-B586-95EF3B8554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3" creationId="{AC3F9ACA-72E6-B6F1-4CFB-1C47E11F1D3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4" creationId="{B01D961D-597E-FCA4-7E51-6635F080B8B3}"/>
          </ac:spMkLst>
        </pc:spChg>
        <pc:spChg chg="add del mod">
          <ac:chgData name="DENGYAO LI" userId="14cc8a7cd33302d5" providerId="LiveId" clId="{D839F4BB-6B00-4328-BD93-E72EF7391933}" dt="2024-05-06T08:33:38.556" v="4053" actId="478"/>
          <ac:spMkLst>
            <pc:docMk/>
            <pc:sldMk cId="2440999178" sldId="273"/>
            <ac:spMk id="35" creationId="{2BADB8CC-A13E-6C79-8ED9-8175C8F8587A}"/>
          </ac:spMkLst>
        </pc:spChg>
        <pc:spChg chg="add del mod">
          <ac:chgData name="DENGYAO LI" userId="14cc8a7cd33302d5" providerId="LiveId" clId="{D839F4BB-6B00-4328-BD93-E72EF7391933}" dt="2024-05-06T08:33:36.682" v="4052" actId="478"/>
          <ac:spMkLst>
            <pc:docMk/>
            <pc:sldMk cId="2440999178" sldId="273"/>
            <ac:spMk id="36" creationId="{7A8A25DF-1FF2-8FD6-9AF2-8F718723EEDE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7" creationId="{695BFE82-7DF2-2793-2CAC-14140EB180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8" creationId="{C8D16699-369D-FA8F-224D-28E207754BCD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39" creationId="{94CF1B0E-F8D6-A42C-1F11-A9FED48040E4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0" creationId="{14845236-334E-F717-ABDD-50CB40BA4CD8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1" creationId="{1FF9CEE2-9284-2D76-30D7-AFE09CDD5E9A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2" creationId="{36C4604D-41DD-C2EE-8FB9-C425B2A99042}"/>
          </ac:spMkLst>
        </pc:spChg>
        <pc:spChg chg="add del mod">
          <ac:chgData name="DENGYAO LI" userId="14cc8a7cd33302d5" providerId="LiveId" clId="{D839F4BB-6B00-4328-BD93-E72EF7391933}" dt="2024-05-06T08:33:25.633" v="4046" actId="478"/>
          <ac:spMkLst>
            <pc:docMk/>
            <pc:sldMk cId="2440999178" sldId="273"/>
            <ac:spMk id="43" creationId="{BD30A942-7BE9-1168-7CA2-DFEA396CD5BF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4" creationId="{5A684279-F2FF-09AD-0044-684493996B07}"/>
          </ac:spMkLst>
        </pc:spChg>
        <pc:spChg chg="add del mod">
          <ac:chgData name="DENGYAO LI" userId="14cc8a7cd33302d5" providerId="LiveId" clId="{D839F4BB-6B00-4328-BD93-E72EF7391933}" dt="2024-05-06T08:30:13.709" v="3996" actId="478"/>
          <ac:spMkLst>
            <pc:docMk/>
            <pc:sldMk cId="2440999178" sldId="273"/>
            <ac:spMk id="45" creationId="{F8498751-FF3B-20D4-D671-1AE6A648E711}"/>
          </ac:spMkLst>
        </pc:spChg>
        <pc:spChg chg="add del mod">
          <ac:chgData name="DENGYAO LI" userId="14cc8a7cd33302d5" providerId="LiveId" clId="{D839F4BB-6B00-4328-BD93-E72EF7391933}" dt="2024-05-06T08:30:14.641" v="3997" actId="478"/>
          <ac:spMkLst>
            <pc:docMk/>
            <pc:sldMk cId="2440999178" sldId="273"/>
            <ac:spMk id="46" creationId="{4F08D89E-850D-DFA4-B586-95EF3B855497}"/>
          </ac:spMkLst>
        </pc:spChg>
        <pc:spChg chg="add mod">
          <ac:chgData name="DENGYAO LI" userId="14cc8a7cd33302d5" providerId="LiveId" clId="{D839F4BB-6B00-4328-BD93-E72EF7391933}" dt="2024-05-06T09:44:10.697" v="4844" actId="207"/>
          <ac:spMkLst>
            <pc:docMk/>
            <pc:sldMk cId="2440999178" sldId="273"/>
            <ac:spMk id="47" creationId="{C1CF50E2-A7D4-5A81-DEA8-81263E24ED30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5" creationId="{4F76D7C5-1537-19BE-45E0-71D2749FB598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6" creationId="{8AEF9F9F-EC28-FAA8-8D19-4B0D97FC78F7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7" creationId="{BA99BE44-4032-2D51-73E8-63EC0682A72F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8" creationId="{57378545-AA68-F764-F118-5FC9A47AEF6B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59" creationId="{761310E7-CE1B-FF21-15E4-F50F7DCA61F3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0" creationId="{66EF245D-2449-DBDA-F563-8C845BE54447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1" creationId="{DC58E6A7-7EC3-1DED-5651-DFCF45E47472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2" creationId="{2D9FBAA8-6D66-B26A-3B54-0571207F9A31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3" creationId="{A472B530-9282-CA09-020B-C247E66C4931}"/>
          </ac:spMkLst>
        </pc:spChg>
        <pc:spChg chg="add mod">
          <ac:chgData name="DENGYAO LI" userId="14cc8a7cd33302d5" providerId="LiveId" clId="{D839F4BB-6B00-4328-BD93-E72EF7391933}" dt="2024-05-06T08:42:55.348" v="4131" actId="164"/>
          <ac:spMkLst>
            <pc:docMk/>
            <pc:sldMk cId="2440999178" sldId="273"/>
            <ac:spMk id="264" creationId="{A21ED4F9-C8F4-E9E3-AE91-BE785BD6815C}"/>
          </ac:spMkLst>
        </pc:spChg>
        <pc:spChg chg="add mod">
          <ac:chgData name="DENGYAO LI" userId="14cc8a7cd33302d5" providerId="LiveId" clId="{D839F4BB-6B00-4328-BD93-E72EF7391933}" dt="2024-05-06T09:51:48.517" v="5179" actId="1076"/>
          <ac:spMkLst>
            <pc:docMk/>
            <pc:sldMk cId="2440999178" sldId="273"/>
            <ac:spMk id="282" creationId="{AF154C69-D88E-2D74-5D69-097A2D7FA264}"/>
          </ac:spMkLst>
        </pc:spChg>
        <pc:spChg chg="add mod">
          <ac:chgData name="DENGYAO LI" userId="14cc8a7cd33302d5" providerId="LiveId" clId="{D839F4BB-6B00-4328-BD93-E72EF7391933}" dt="2024-05-06T09:47:26.679" v="5168" actId="1076"/>
          <ac:spMkLst>
            <pc:docMk/>
            <pc:sldMk cId="2440999178" sldId="273"/>
            <ac:spMk id="284" creationId="{4AC2D972-BFE5-0CC5-FB6C-8DBA41BB0893}"/>
          </ac:spMkLst>
        </pc:spChg>
        <pc:spChg chg="add mod">
          <ac:chgData name="DENGYAO LI" userId="14cc8a7cd33302d5" providerId="LiveId" clId="{D839F4BB-6B00-4328-BD93-E72EF7391933}" dt="2024-05-06T09:47:29.485" v="5169" actId="1076"/>
          <ac:spMkLst>
            <pc:docMk/>
            <pc:sldMk cId="2440999178" sldId="273"/>
            <ac:spMk id="286" creationId="{7F55FA3B-4BA6-96DE-BC5E-24AF08982E01}"/>
          </ac:spMkLst>
        </pc:spChg>
        <pc:spChg chg="add del mod">
          <ac:chgData name="DENGYAO LI" userId="14cc8a7cd33302d5" providerId="LiveId" clId="{D839F4BB-6B00-4328-BD93-E72EF7391933}" dt="2024-05-06T09:30:04.987" v="4676" actId="478"/>
          <ac:spMkLst>
            <pc:docMk/>
            <pc:sldMk cId="2440999178" sldId="273"/>
            <ac:spMk id="289" creationId="{C03EAA94-A634-4562-049D-78688712F532}"/>
          </ac:spMkLst>
        </pc:spChg>
        <pc:spChg chg="add del mod">
          <ac:chgData name="DENGYAO LI" userId="14cc8a7cd33302d5" providerId="LiveId" clId="{D839F4BB-6B00-4328-BD93-E72EF7391933}" dt="2024-05-06T09:29:10.541" v="4667" actId="478"/>
          <ac:spMkLst>
            <pc:docMk/>
            <pc:sldMk cId="2440999178" sldId="273"/>
            <ac:spMk id="297" creationId="{580D6F1B-F0DD-8EC7-4689-B3BD886BA829}"/>
          </ac:spMkLst>
        </pc:spChg>
        <pc:spChg chg="add del mod">
          <ac:chgData name="DENGYAO LI" userId="14cc8a7cd33302d5" providerId="LiveId" clId="{D839F4BB-6B00-4328-BD93-E72EF7391933}" dt="2024-05-06T09:29:15.119" v="4668" actId="478"/>
          <ac:spMkLst>
            <pc:docMk/>
            <pc:sldMk cId="2440999178" sldId="273"/>
            <ac:spMk id="301" creationId="{37E527E3-FA09-568F-E1F1-6CCA19CA7CBC}"/>
          </ac:spMkLst>
        </pc:spChg>
        <pc:spChg chg="add del mod">
          <ac:chgData name="DENGYAO LI" userId="14cc8a7cd33302d5" providerId="LiveId" clId="{D839F4BB-6B00-4328-BD93-E72EF7391933}" dt="2024-05-06T09:29:16.983" v="4669" actId="478"/>
          <ac:spMkLst>
            <pc:docMk/>
            <pc:sldMk cId="2440999178" sldId="273"/>
            <ac:spMk id="302" creationId="{B496774E-2408-A1BA-61A2-7334DF811FD1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4" creationId="{DFFCD845-19B5-D212-7DBE-47644CE100E3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5" creationId="{84CF9378-C7DD-1C1E-B7ED-1F3E0E8F4401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6" creationId="{6399E1B5-B31B-CC8C-C466-655D5E1DCBF7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7" creationId="{39B8DEAA-AEEF-30BC-6167-1281C2D75D19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8" creationId="{64FCE66C-CB81-6E0A-2675-104C8CCFA104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09" creationId="{4A2CA4AE-0DFD-DB1B-C22C-83EB1D55F010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0" creationId="{FE26E36D-F8AE-AE36-4929-9981B78EB9AE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1" creationId="{C2703F06-E06E-C6C8-3C9F-326FE02A00CB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2" creationId="{1E2A67F8-2C8C-E51F-7C8C-84F06365E1CD}"/>
          </ac:spMkLst>
        </pc:spChg>
        <pc:spChg chg="mod">
          <ac:chgData name="DENGYAO LI" userId="14cc8a7cd33302d5" providerId="LiveId" clId="{D839F4BB-6B00-4328-BD93-E72EF7391933}" dt="2024-05-06T09:20:29.371" v="4449"/>
          <ac:spMkLst>
            <pc:docMk/>
            <pc:sldMk cId="2440999178" sldId="273"/>
            <ac:spMk id="313" creationId="{1D9FAA94-15CC-7E60-3C2B-944AD9C6C56B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1" creationId="{9DC9012B-8CEE-D031-7C7E-0FD977982352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2" creationId="{8A8D8169-ACF0-0EC1-C738-6DCFEEB73660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3" creationId="{F9CBCC10-83B3-3514-F0B2-C531C5FD5B66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4" creationId="{7D638F24-8303-9E4E-D529-4DA930D59CEC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5" creationId="{6564C50F-3DE7-2267-908F-842A368A4EFD}"/>
          </ac:spMkLst>
        </pc:spChg>
        <pc:spChg chg="mod">
          <ac:chgData name="DENGYAO LI" userId="14cc8a7cd33302d5" providerId="LiveId" clId="{D839F4BB-6B00-4328-BD93-E72EF7391933}" dt="2024-05-06T09:26:19.474" v="4651" actId="207"/>
          <ac:spMkLst>
            <pc:docMk/>
            <pc:sldMk cId="2440999178" sldId="273"/>
            <ac:spMk id="376" creationId="{589E9158-2061-8BEB-AB44-4F33423AAC3E}"/>
          </ac:spMkLst>
        </pc:spChg>
        <pc:spChg chg="mod">
          <ac:chgData name="DENGYAO LI" userId="14cc8a7cd33302d5" providerId="LiveId" clId="{D839F4BB-6B00-4328-BD93-E72EF7391933}" dt="2024-05-06T09:26:22.332" v="4652" actId="207"/>
          <ac:spMkLst>
            <pc:docMk/>
            <pc:sldMk cId="2440999178" sldId="273"/>
            <ac:spMk id="377" creationId="{60B8F123-C34D-9F5D-4226-84B8F9D21CB8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8" creationId="{76E3CFDA-5A45-0939-33E8-C4CC040E3F6E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79" creationId="{295D6B92-A7B5-B2CB-CF71-EC82CFB21DB2}"/>
          </ac:spMkLst>
        </pc:spChg>
        <pc:spChg chg="mod">
          <ac:chgData name="DENGYAO LI" userId="14cc8a7cd33302d5" providerId="LiveId" clId="{D839F4BB-6B00-4328-BD93-E72EF7391933}" dt="2024-05-06T09:23:10.294" v="4498"/>
          <ac:spMkLst>
            <pc:docMk/>
            <pc:sldMk cId="2440999178" sldId="273"/>
            <ac:spMk id="380" creationId="{FD5FBE51-9E69-EE69-5E07-00AEEA4A5D7A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398" creationId="{3EDBB983-15F2-FA81-FF1E-BC3CCE973165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399" creationId="{F671C6B9-B9BB-12B2-96EE-EF45E57F901E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0" creationId="{A95944F9-7082-F101-58B1-B251FD0CCDC0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1" creationId="{CC482C76-8EBB-62B2-9AE0-70B2B0DA5581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2" creationId="{A8A81F83-BBCC-635A-DEBB-B613B4DB8891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3" creationId="{0451C363-845E-4921-2825-8A6273F85225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4" creationId="{C6C1A69B-2540-DE64-9F35-DD4C6D3ABB66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5" creationId="{6877B7B7-D12F-7549-6699-D75E777DF1BB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6" creationId="{489D2300-0960-AFB1-B7E1-EDA8CCAEA53B}"/>
          </ac:spMkLst>
        </pc:spChg>
        <pc:spChg chg="mod">
          <ac:chgData name="DENGYAO LI" userId="14cc8a7cd33302d5" providerId="LiveId" clId="{D839F4BB-6B00-4328-BD93-E72EF7391933}" dt="2024-05-06T09:24:12.965" v="4621"/>
          <ac:spMkLst>
            <pc:docMk/>
            <pc:sldMk cId="2440999178" sldId="273"/>
            <ac:spMk id="407" creationId="{BCBBE5E6-91FD-A4A0-4903-875C26B40B24}"/>
          </ac:spMkLst>
        </pc:spChg>
        <pc:spChg chg="add del mod">
          <ac:chgData name="DENGYAO LI" userId="14cc8a7cd33302d5" providerId="LiveId" clId="{D839F4BB-6B00-4328-BD93-E72EF7391933}" dt="2024-05-06T09:30:11.168" v="4678" actId="478"/>
          <ac:spMkLst>
            <pc:docMk/>
            <pc:sldMk cId="2440999178" sldId="273"/>
            <ac:spMk id="424" creationId="{2A47D773-F970-D1EE-6244-41EFF45510E2}"/>
          </ac:spMkLst>
        </pc:spChg>
        <pc:spChg chg="add mod">
          <ac:chgData name="DENGYAO LI" userId="14cc8a7cd33302d5" providerId="LiveId" clId="{D839F4BB-6B00-4328-BD93-E72EF7391933}" dt="2024-05-06T09:49:35.208" v="5178" actId="1076"/>
          <ac:spMkLst>
            <pc:docMk/>
            <pc:sldMk cId="2440999178" sldId="273"/>
            <ac:spMk id="426" creationId="{455B4F74-91CD-37BC-C092-C02B9998F6EF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7" creationId="{48A662A2-7A9D-E0D1-15D0-9DF45480327F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8" creationId="{071D57C7-D50A-34EB-AF94-EDE8AF8385AD}"/>
          </ac:spMkLst>
        </pc:spChg>
        <pc:spChg chg="add mod">
          <ac:chgData name="DENGYAO LI" userId="14cc8a7cd33302d5" providerId="LiveId" clId="{D839F4BB-6B00-4328-BD93-E72EF7391933}" dt="2024-05-06T09:45:47.638" v="5057" actId="1037"/>
          <ac:spMkLst>
            <pc:docMk/>
            <pc:sldMk cId="2440999178" sldId="273"/>
            <ac:spMk id="429" creationId="{C106B925-C275-B846-74C9-14158E478875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1" creationId="{5B7263CA-DB83-B18E-41E1-66BA705DCAE5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2" creationId="{9C74DA5E-965F-0119-0347-38A4968563E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3" creationId="{EE059AEF-F0D5-5983-1201-9019D161219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4" creationId="{B96DFECB-3E65-C7E4-D427-E7FECA569CED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5" creationId="{960FF868-2302-6953-7047-FE148F98C6A2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6" creationId="{1F299E74-16C8-97AB-4185-3148342414EF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7" creationId="{F91C607A-5DDB-D408-8F47-FD8D2657437D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8" creationId="{CD636932-FBEB-E982-C23F-52743B4D4C6B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39" creationId="{D14F59FA-C164-549D-22DF-7C47A5E51D77}"/>
          </ac:spMkLst>
        </pc:spChg>
        <pc:spChg chg="mod">
          <ac:chgData name="DENGYAO LI" userId="14cc8a7cd33302d5" providerId="LiveId" clId="{D839F4BB-6B00-4328-BD93-E72EF7391933}" dt="2024-05-06T09:29:01.598" v="4663"/>
          <ac:spMkLst>
            <pc:docMk/>
            <pc:sldMk cId="2440999178" sldId="273"/>
            <ac:spMk id="440" creationId="{AB3FF9C0-64B8-039E-4998-C89A841B3EA0}"/>
          </ac:spMkLst>
        </pc:spChg>
        <pc:spChg chg="add del mod">
          <ac:chgData name="DENGYAO LI" userId="14cc8a7cd33302d5" providerId="LiveId" clId="{D839F4BB-6B00-4328-BD93-E72EF7391933}" dt="2024-05-06T09:31:34.367" v="4699" actId="478"/>
          <ac:spMkLst>
            <pc:docMk/>
            <pc:sldMk cId="2440999178" sldId="273"/>
            <ac:spMk id="457" creationId="{8A77EF08-40ED-5E9B-D115-2C513CA575DB}"/>
          </ac:spMkLst>
        </pc:spChg>
        <pc:spChg chg="add del mod">
          <ac:chgData name="DENGYAO LI" userId="14cc8a7cd33302d5" providerId="LiveId" clId="{D839F4BB-6B00-4328-BD93-E72EF7391933}" dt="2024-05-06T09:33:18.887" v="4721" actId="478"/>
          <ac:spMkLst>
            <pc:docMk/>
            <pc:sldMk cId="2440999178" sldId="273"/>
            <ac:spMk id="458" creationId="{E325E3F4-9657-EBB8-6FAE-B79760851B7E}"/>
          </ac:spMkLst>
        </pc:spChg>
        <pc:spChg chg="add del mod">
          <ac:chgData name="DENGYAO LI" userId="14cc8a7cd33302d5" providerId="LiveId" clId="{D839F4BB-6B00-4328-BD93-E72EF7391933}" dt="2024-05-06T09:36:21.886" v="4727" actId="478"/>
          <ac:spMkLst>
            <pc:docMk/>
            <pc:sldMk cId="2440999178" sldId="273"/>
            <ac:spMk id="462" creationId="{F65E23F4-B8A7-8FDD-2820-2CDE3D6179D4}"/>
          </ac:spMkLst>
        </pc:spChg>
        <pc:spChg chg="add del mod">
          <ac:chgData name="DENGYAO LI" userId="14cc8a7cd33302d5" providerId="LiveId" clId="{D839F4BB-6B00-4328-BD93-E72EF7391933}" dt="2024-05-06T09:37:26.628" v="4737" actId="11529"/>
          <ac:spMkLst>
            <pc:docMk/>
            <pc:sldMk cId="2440999178" sldId="273"/>
            <ac:spMk id="468" creationId="{CBC484E0-7BF2-1A6B-19AC-999B9CA22864}"/>
          </ac:spMkLst>
        </pc:spChg>
        <pc:spChg chg="add del mod">
          <ac:chgData name="DENGYAO LI" userId="14cc8a7cd33302d5" providerId="LiveId" clId="{D839F4BB-6B00-4328-BD93-E72EF7391933}" dt="2024-05-06T09:39:48.678" v="4778" actId="478"/>
          <ac:spMkLst>
            <pc:docMk/>
            <pc:sldMk cId="2440999178" sldId="273"/>
            <ac:spMk id="469" creationId="{414A9E7E-BD38-1522-33E3-2A8767B7B0CC}"/>
          </ac:spMkLst>
        </pc:spChg>
        <pc:spChg chg="add del mod">
          <ac:chgData name="DENGYAO LI" userId="14cc8a7cd33302d5" providerId="LiveId" clId="{D839F4BB-6B00-4328-BD93-E72EF7391933}" dt="2024-05-06T09:42:05.404" v="4811" actId="478"/>
          <ac:spMkLst>
            <pc:docMk/>
            <pc:sldMk cId="2440999178" sldId="273"/>
            <ac:spMk id="470" creationId="{00B6115A-1927-51C8-0EEC-9ABBE67E8E44}"/>
          </ac:spMkLst>
        </pc:spChg>
        <pc:spChg chg="add mod">
          <ac:chgData name="DENGYAO LI" userId="14cc8a7cd33302d5" providerId="LiveId" clId="{D839F4BB-6B00-4328-BD93-E72EF7391933}" dt="2024-05-06T09:47:05.701" v="5164" actId="1076"/>
          <ac:spMkLst>
            <pc:docMk/>
            <pc:sldMk cId="2440999178" sldId="273"/>
            <ac:spMk id="471" creationId="{4F6B92E5-6DF5-CFAB-327F-D736F97EA967}"/>
          </ac:spMkLst>
        </pc:spChg>
        <pc:spChg chg="add mod">
          <ac:chgData name="DENGYAO LI" userId="14cc8a7cd33302d5" providerId="LiveId" clId="{D839F4BB-6B00-4328-BD93-E72EF7391933}" dt="2024-05-06T09:47:17.552" v="5167" actId="1076"/>
          <ac:spMkLst>
            <pc:docMk/>
            <pc:sldMk cId="2440999178" sldId="273"/>
            <ac:spMk id="472" creationId="{1F568000-97D7-BC5B-2A19-4DA4E22D34FE}"/>
          </ac:spMkLst>
        </pc:spChg>
        <pc:spChg chg="add mod">
          <ac:chgData name="DENGYAO LI" userId="14cc8a7cd33302d5" providerId="LiveId" clId="{D839F4BB-6B00-4328-BD93-E72EF7391933}" dt="2024-05-06T09:47:14.187" v="5166" actId="1076"/>
          <ac:spMkLst>
            <pc:docMk/>
            <pc:sldMk cId="2440999178" sldId="273"/>
            <ac:spMk id="473" creationId="{4AFACF72-B748-32D6-7670-8780D49DDCA8}"/>
          </ac:spMkLst>
        </pc:spChg>
        <pc:spChg chg="add mod">
          <ac:chgData name="DENGYAO LI" userId="14cc8a7cd33302d5" providerId="LiveId" clId="{D839F4BB-6B00-4328-BD93-E72EF7391933}" dt="2024-05-06T09:47:11.163" v="5165" actId="1076"/>
          <ac:spMkLst>
            <pc:docMk/>
            <pc:sldMk cId="2440999178" sldId="273"/>
            <ac:spMk id="474" creationId="{DE8E20FC-46D9-7FCC-17BE-BCE70CD744E0}"/>
          </ac:spMkLst>
        </pc:spChg>
        <pc:grpChg chg="add mod">
          <ac:chgData name="DENGYAO LI" userId="14cc8a7cd33302d5" providerId="LiveId" clId="{D839F4BB-6B00-4328-BD93-E72EF7391933}" dt="2024-05-06T09:44:10.697" v="4844" actId="207"/>
          <ac:grpSpMkLst>
            <pc:docMk/>
            <pc:sldMk cId="2440999178" sldId="273"/>
            <ac:grpSpMk id="287" creationId="{C88B47C6-519C-F38C-A6D6-4E550B48F565}"/>
          </ac:grpSpMkLst>
        </pc:grpChg>
        <pc:grpChg chg="add del mod">
          <ac:chgData name="DENGYAO LI" userId="14cc8a7cd33302d5" providerId="LiveId" clId="{D839F4BB-6B00-4328-BD93-E72EF7391933}" dt="2024-05-06T09:22:48.307" v="4494" actId="478"/>
          <ac:grpSpMkLst>
            <pc:docMk/>
            <pc:sldMk cId="2440999178" sldId="273"/>
            <ac:grpSpMk id="288" creationId="{8C7B9707-B2BD-4493-9CB3-2667C8939C6A}"/>
          </ac:grpSpMkLst>
        </pc:grpChg>
        <pc:grpChg chg="add del mod">
          <ac:chgData name="DENGYAO LI" userId="14cc8a7cd33302d5" providerId="LiveId" clId="{D839F4BB-6B00-4328-BD93-E72EF7391933}" dt="2024-05-06T09:20:45.890" v="4451" actId="478"/>
          <ac:grpSpMkLst>
            <pc:docMk/>
            <pc:sldMk cId="2440999178" sldId="273"/>
            <ac:grpSpMk id="303" creationId="{D215976E-9F9A-579A-9DA4-1D7FBE8ED535}"/>
          </ac:grpSpMkLst>
        </pc:grpChg>
        <pc:grpChg chg="add mod">
          <ac:chgData name="DENGYAO LI" userId="14cc8a7cd33302d5" providerId="LiveId" clId="{D839F4BB-6B00-4328-BD93-E72EF7391933}" dt="2024-05-06T09:44:27.180" v="4845" actId="1076"/>
          <ac:grpSpMkLst>
            <pc:docMk/>
            <pc:sldMk cId="2440999178" sldId="273"/>
            <ac:grpSpMk id="370" creationId="{13B6ADDF-3B1A-4036-EDD8-EC21F1E51679}"/>
          </ac:grpSpMkLst>
        </pc:grpChg>
        <pc:grpChg chg="add mod">
          <ac:chgData name="DENGYAO LI" userId="14cc8a7cd33302d5" providerId="LiveId" clId="{D839F4BB-6B00-4328-BD93-E72EF7391933}" dt="2024-05-06T09:46:22.110" v="5161" actId="1036"/>
          <ac:grpSpMkLst>
            <pc:docMk/>
            <pc:sldMk cId="2440999178" sldId="273"/>
            <ac:grpSpMk id="397" creationId="{67D72AB0-5A0F-5693-1E1F-4E7EB4F6D4A9}"/>
          </ac:grpSpMkLst>
        </pc:grpChg>
        <pc:grpChg chg="add mod">
          <ac:chgData name="DENGYAO LI" userId="14cc8a7cd33302d5" providerId="LiveId" clId="{D839F4BB-6B00-4328-BD93-E72EF7391933}" dt="2024-05-06T09:45:47.638" v="5057" actId="1037"/>
          <ac:grpSpMkLst>
            <pc:docMk/>
            <pc:sldMk cId="2440999178" sldId="273"/>
            <ac:grpSpMk id="430" creationId="{0DD3C013-86E5-AF13-3B69-7D69D7B82A2D}"/>
          </ac:grpSpMkLst>
        </pc:grpChg>
        <pc:cxnChg chg="add del mod">
          <ac:chgData name="DENGYAO LI" userId="14cc8a7cd33302d5" providerId="LiveId" clId="{D839F4BB-6B00-4328-BD93-E72EF7391933}" dt="2024-05-06T08:16:30.855" v="3588" actId="478"/>
          <ac:cxnSpMkLst>
            <pc:docMk/>
            <pc:sldMk cId="2440999178" sldId="273"/>
            <ac:cxnSpMk id="32" creationId="{824C1D4F-8C37-9898-9E7D-87B7E0F67C4C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48" creationId="{46A0EFAE-BD2B-6E26-3339-E7C4CC9940FF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49" creationId="{843FBF23-C85E-BB6A-7C50-D6089C9C8BA6}"/>
          </ac:cxnSpMkLst>
        </pc:cxnChg>
        <pc:cxnChg chg="add del mod">
          <ac:chgData name="DENGYAO LI" userId="14cc8a7cd33302d5" providerId="LiveId" clId="{D839F4BB-6B00-4328-BD93-E72EF7391933}" dt="2024-05-06T08:33:30.494" v="4051" actId="478"/>
          <ac:cxnSpMkLst>
            <pc:docMk/>
            <pc:sldMk cId="2440999178" sldId="273"/>
            <ac:cxnSpMk id="50" creationId="{C0F6DEF5-880B-48ED-9813-905B0963A9F1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1" creationId="{91B30284-5EA5-44DB-6C3D-2F4890BFB0F1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2" creationId="{AFA7AE73-3A4F-D341-851E-E42F0FF9A08E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3" creationId="{940B8C65-6800-1BE8-04EA-967D63147BD2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4" creationId="{0DC5050B-8894-34DB-7639-69691524782E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55" creationId="{5148E7D5-4267-1636-2E59-326471DF0182}"/>
          </ac:cxnSpMkLst>
        </pc:cxnChg>
        <pc:cxnChg chg="add del mod">
          <ac:chgData name="DENGYAO LI" userId="14cc8a7cd33302d5" providerId="LiveId" clId="{D839F4BB-6B00-4328-BD93-E72EF7391933}" dt="2024-05-06T08:33:29.661" v="4050" actId="478"/>
          <ac:cxnSpMkLst>
            <pc:docMk/>
            <pc:sldMk cId="2440999178" sldId="273"/>
            <ac:cxnSpMk id="84" creationId="{1DE24449-24B4-0F50-EF06-998D859B5F43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87" creationId="{CF4CFFCA-A184-F179-6FB6-DC1406DE5648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91" creationId="{C6DFD419-4529-D9B3-D3B5-808BB327224D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94" creationId="{7FF87545-E666-486C-9DEC-0DF665BE227C}"/>
          </ac:cxnSpMkLst>
        </pc:cxnChg>
        <pc:cxnChg chg="add del mod">
          <ac:chgData name="DENGYAO LI" userId="14cc8a7cd33302d5" providerId="LiveId" clId="{D839F4BB-6B00-4328-BD93-E72EF7391933}" dt="2024-05-06T08:33:28.963" v="4049" actId="478"/>
          <ac:cxnSpMkLst>
            <pc:docMk/>
            <pc:sldMk cId="2440999178" sldId="273"/>
            <ac:cxnSpMk id="97" creationId="{E41DAC65-5FC2-2111-DF14-5E6267F5E669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100" creationId="{AAC77FFC-CA4E-7870-E233-902C4F198CA5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103" creationId="{DD70DEEC-54C1-03D3-9A18-1721ED3F845C}"/>
          </ac:cxnSpMkLst>
        </pc:cxnChg>
        <pc:cxnChg chg="add del mod">
          <ac:chgData name="DENGYAO LI" userId="14cc8a7cd33302d5" providerId="LiveId" clId="{D839F4BB-6B00-4328-BD93-E72EF7391933}" dt="2024-05-06T08:33:45.591" v="4061" actId="478"/>
          <ac:cxnSpMkLst>
            <pc:docMk/>
            <pc:sldMk cId="2440999178" sldId="273"/>
            <ac:cxnSpMk id="106" creationId="{280916E1-19C9-44C1-7A60-E95F86DF6FF4}"/>
          </ac:cxnSpMkLst>
        </pc:cxnChg>
        <pc:cxnChg chg="add del mod">
          <ac:chgData name="DENGYAO LI" userId="14cc8a7cd33302d5" providerId="LiveId" clId="{D839F4BB-6B00-4328-BD93-E72EF7391933}" dt="2024-05-06T08:33:45.056" v="4060" actId="478"/>
          <ac:cxnSpMkLst>
            <pc:docMk/>
            <pc:sldMk cId="2440999178" sldId="273"/>
            <ac:cxnSpMk id="109" creationId="{8FEEF007-8AAF-EB71-D85B-EBFB1D526B95}"/>
          </ac:cxnSpMkLst>
        </pc:cxnChg>
        <pc:cxnChg chg="add del mod">
          <ac:chgData name="DENGYAO LI" userId="14cc8a7cd33302d5" providerId="LiveId" clId="{D839F4BB-6B00-4328-BD93-E72EF7391933}" dt="2024-05-06T08:33:27.826" v="4048" actId="478"/>
          <ac:cxnSpMkLst>
            <pc:docMk/>
            <pc:sldMk cId="2440999178" sldId="273"/>
            <ac:cxnSpMk id="112" creationId="{807EA46D-D63D-74A8-2742-377A430852AE}"/>
          </ac:cxnSpMkLst>
        </pc:cxnChg>
        <pc:cxnChg chg="add del mod">
          <ac:chgData name="DENGYAO LI" userId="14cc8a7cd33302d5" providerId="LiveId" clId="{D839F4BB-6B00-4328-BD93-E72EF7391933}" dt="2024-05-06T08:33:44.434" v="4059" actId="478"/>
          <ac:cxnSpMkLst>
            <pc:docMk/>
            <pc:sldMk cId="2440999178" sldId="273"/>
            <ac:cxnSpMk id="116" creationId="{1638CC21-AB52-EA47-97EC-24B93CF45508}"/>
          </ac:cxnSpMkLst>
        </pc:cxnChg>
        <pc:cxnChg chg="add del mod">
          <ac:chgData name="DENGYAO LI" userId="14cc8a7cd33302d5" providerId="LiveId" clId="{D839F4BB-6B00-4328-BD93-E72EF7391933}" dt="2024-05-06T08:33:43.827" v="4058" actId="478"/>
          <ac:cxnSpMkLst>
            <pc:docMk/>
            <pc:sldMk cId="2440999178" sldId="273"/>
            <ac:cxnSpMk id="119" creationId="{5A8BEF1E-FBD0-2E76-3E75-0A8DE03638F0}"/>
          </ac:cxnSpMkLst>
        </pc:cxnChg>
        <pc:cxnChg chg="add del mod">
          <ac:chgData name="DENGYAO LI" userId="14cc8a7cd33302d5" providerId="LiveId" clId="{D839F4BB-6B00-4328-BD93-E72EF7391933}" dt="2024-05-06T08:33:41.897" v="4057" actId="478"/>
          <ac:cxnSpMkLst>
            <pc:docMk/>
            <pc:sldMk cId="2440999178" sldId="273"/>
            <ac:cxnSpMk id="122" creationId="{466DEBD2-4E2A-751E-62CF-5A97F9CDC01B}"/>
          </ac:cxnSpMkLst>
        </pc:cxnChg>
        <pc:cxnChg chg="add del mod">
          <ac:chgData name="DENGYAO LI" userId="14cc8a7cd33302d5" providerId="LiveId" clId="{D839F4BB-6B00-4328-BD93-E72EF7391933}" dt="2024-05-06T08:33:40.803" v="4056" actId="478"/>
          <ac:cxnSpMkLst>
            <pc:docMk/>
            <pc:sldMk cId="2440999178" sldId="273"/>
            <ac:cxnSpMk id="125" creationId="{C49C0053-D408-6391-208D-31C54048C7B7}"/>
          </ac:cxnSpMkLst>
        </pc:cxnChg>
        <pc:cxnChg chg="add del mod">
          <ac:chgData name="DENGYAO LI" userId="14cc8a7cd33302d5" providerId="LiveId" clId="{D839F4BB-6B00-4328-BD93-E72EF7391933}" dt="2024-05-06T08:33:27.060" v="4047" actId="478"/>
          <ac:cxnSpMkLst>
            <pc:docMk/>
            <pc:sldMk cId="2440999178" sldId="273"/>
            <ac:cxnSpMk id="128" creationId="{2F5C0B6F-F004-CF42-0561-C90B6686E6D1}"/>
          </ac:cxnSpMkLst>
        </pc:cxnChg>
        <pc:cxnChg chg="add del mod">
          <ac:chgData name="DENGYAO LI" userId="14cc8a7cd33302d5" providerId="LiveId" clId="{D839F4BB-6B00-4328-BD93-E72EF7391933}" dt="2024-05-06T08:33:40.005" v="4055" actId="478"/>
          <ac:cxnSpMkLst>
            <pc:docMk/>
            <pc:sldMk cId="2440999178" sldId="273"/>
            <ac:cxnSpMk id="131" creationId="{833CBCDE-0F36-AEA8-0872-82CE33BDE924}"/>
          </ac:cxnSpMkLst>
        </pc:cxnChg>
        <pc:cxnChg chg="add del mod">
          <ac:chgData name="DENGYAO LI" userId="14cc8a7cd33302d5" providerId="LiveId" clId="{D839F4BB-6B00-4328-BD93-E72EF7391933}" dt="2024-05-06T08:33:39.482" v="4054" actId="478"/>
          <ac:cxnSpMkLst>
            <pc:docMk/>
            <pc:sldMk cId="2440999178" sldId="273"/>
            <ac:cxnSpMk id="134" creationId="{F729BF08-9A64-4498-75A9-A3B89ADA7A82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2" creationId="{6651AA1A-07D0-8A5E-01C5-EEBA539AFF14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6" creationId="{CF50CE52-91EF-59E0-509D-2F24C045279C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29" creationId="{2DC1309A-4D32-1F7C-8410-80060257D554}"/>
          </ac:cxnSpMkLst>
        </pc:cxnChg>
        <pc:cxnChg chg="add mod">
          <ac:chgData name="DENGYAO LI" userId="14cc8a7cd33302d5" providerId="LiveId" clId="{D839F4BB-6B00-4328-BD93-E72EF7391933}" dt="2024-05-06T09:44:10.697" v="4844" actId="207"/>
          <ac:cxnSpMkLst>
            <pc:docMk/>
            <pc:sldMk cId="2440999178" sldId="273"/>
            <ac:cxnSpMk id="232" creationId="{C72645D3-C8D5-4DFF-6275-FF80D43A1D27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5" creationId="{827AD064-AA37-C135-2969-4AE821E0F69E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6" creationId="{E8028EEA-D5B0-8671-3802-4EE4D5003B93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7" creationId="{B2140706-84F0-5295-F20C-ECAF990251D5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8" creationId="{FCBEA059-7FE7-145F-314E-2DC52E6BA474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69" creationId="{65A02AB6-1918-8134-BA8D-1BBE3B5C38CC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0" creationId="{5F7D3827-2EAF-8DEE-AB49-614575F580C9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1" creationId="{1770ECB7-2C44-13C4-DFD3-6807B27EB2F5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2" creationId="{668875A0-8193-5CD2-F505-592B2FEE1520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3" creationId="{F0332D59-B3D2-B0C0-FCE9-0B9DC706B5D6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4" creationId="{62AD2C42-27EC-424E-D4FC-3456DA37184F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5" creationId="{DFC01E81-24D0-8880-1998-4C3EF5704ADD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6" creationId="{CA80BFD6-3659-B6BB-7344-FAED995FDB8B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7" creationId="{48E501C8-4162-B466-A5DA-DEFEAD680C03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8" creationId="{FA9F59E8-DE69-5D99-410F-F13AADBF922A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79" creationId="{DA21B066-833D-BA4D-4B17-9590DD9C2C87}"/>
          </ac:cxnSpMkLst>
        </pc:cxnChg>
        <pc:cxnChg chg="add mod">
          <ac:chgData name="DENGYAO LI" userId="14cc8a7cd33302d5" providerId="LiveId" clId="{D839F4BB-6B00-4328-BD93-E72EF7391933}" dt="2024-05-06T09:22:48.307" v="4494" actId="478"/>
          <ac:cxnSpMkLst>
            <pc:docMk/>
            <pc:sldMk cId="2440999178" sldId="273"/>
            <ac:cxnSpMk id="280" creationId="{3AF0A4B1-A357-1B7F-5679-87D7F7BEDA2D}"/>
          </ac:cxnSpMkLst>
        </pc:cxnChg>
        <pc:cxnChg chg="add del mod">
          <ac:chgData name="DENGYAO LI" userId="14cc8a7cd33302d5" providerId="LiveId" clId="{D839F4BB-6B00-4328-BD93-E72EF7391933}" dt="2024-05-06T08:46:02.064" v="4335" actId="478"/>
          <ac:cxnSpMkLst>
            <pc:docMk/>
            <pc:sldMk cId="2440999178" sldId="273"/>
            <ac:cxnSpMk id="291" creationId="{0E17A595-0B5E-6A33-E5FA-71F20388ECA1}"/>
          </ac:cxnSpMkLst>
        </pc:cxnChg>
        <pc:cxnChg chg="add del mod">
          <ac:chgData name="DENGYAO LI" userId="14cc8a7cd33302d5" providerId="LiveId" clId="{D839F4BB-6B00-4328-BD93-E72EF7391933}" dt="2024-05-06T08:47:54.585" v="4363" actId="478"/>
          <ac:cxnSpMkLst>
            <pc:docMk/>
            <pc:sldMk cId="2440999178" sldId="273"/>
            <ac:cxnSpMk id="299" creationId="{3060D2C0-A033-F325-0736-E7E5F6FB0ECF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4" creationId="{CB60E140-91F8-6463-5DE8-5FA87A71FF12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5" creationId="{7641193A-A9F9-3273-C392-A950E4FC05A5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6" creationId="{BAE455C5-4DBF-FDCE-BEB9-63242B68A52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7" creationId="{6E657C2C-5E2F-824A-5B18-21793A2F4864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8" creationId="{1BEBD8A4-166B-2010-B9E7-DC0DE4326455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19" creationId="{0963B4F9-72CC-760F-811C-C7F3F2AA8F02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0" creationId="{22C699A0-A83B-C0D3-6C80-C6D5950DACA7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1" creationId="{1FF30DC9-07BC-D26D-9FA8-B20DAE4B2F10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2" creationId="{31FF9EA4-6F79-3F82-7777-6826FBA3DFB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3" creationId="{2508E1C5-19E0-4E10-1818-9A8B62710CDF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4" creationId="{CF52A631-EFC1-2A7C-8466-F42BA445B8A1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5" creationId="{0F0DF2CD-4A81-5789-82F1-FC8557275AB6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6" creationId="{34D30D77-7C82-DC3E-6CF1-41CE7E268AB0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7" creationId="{E3BAA630-8F43-CCA2-83F9-1FFC1272E88A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8" creationId="{D5A379FA-49B8-8266-7E97-664401E31686}"/>
          </ac:cxnSpMkLst>
        </pc:cxnChg>
        <pc:cxnChg chg="mod">
          <ac:chgData name="DENGYAO LI" userId="14cc8a7cd33302d5" providerId="LiveId" clId="{D839F4BB-6B00-4328-BD93-E72EF7391933}" dt="2024-05-06T09:20:45.890" v="4451" actId="478"/>
          <ac:cxnSpMkLst>
            <pc:docMk/>
            <pc:sldMk cId="2440999178" sldId="273"/>
            <ac:cxnSpMk id="329" creationId="{5072D86A-FA6F-50D2-928E-7DE7D4154069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1" creationId="{23D62FC0-8D89-3A1F-CF21-1E3E30381DDC}"/>
          </ac:cxnSpMkLst>
        </pc:cxnChg>
        <pc:cxnChg chg="mod">
          <ac:chgData name="DENGYAO LI" userId="14cc8a7cd33302d5" providerId="LiveId" clId="{D839F4BB-6B00-4328-BD93-E72EF7391933}" dt="2024-05-06T09:26:59.296" v="4656" actId="693"/>
          <ac:cxnSpMkLst>
            <pc:docMk/>
            <pc:sldMk cId="2440999178" sldId="273"/>
            <ac:cxnSpMk id="382" creationId="{2138DE14-57F8-6B92-F324-3D8706A887DE}"/>
          </ac:cxnSpMkLst>
        </pc:cxnChg>
        <pc:cxnChg chg="mod">
          <ac:chgData name="DENGYAO LI" userId="14cc8a7cd33302d5" providerId="LiveId" clId="{D839F4BB-6B00-4328-BD93-E72EF7391933}" dt="2024-05-06T09:26:51.662" v="4655" actId="693"/>
          <ac:cxnSpMkLst>
            <pc:docMk/>
            <pc:sldMk cId="2440999178" sldId="273"/>
            <ac:cxnSpMk id="383" creationId="{0B5D91CA-47DE-3A31-802C-C924B6975C4A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4" creationId="{467EBF09-7545-36B9-8C0D-02D45CC4F696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5" creationId="{7C2A1A09-5F9F-DB46-0F17-9F096DFB44FF}"/>
          </ac:cxnSpMkLst>
        </pc:cxnChg>
        <pc:cxnChg chg="mod">
          <ac:chgData name="DENGYAO LI" userId="14cc8a7cd33302d5" providerId="LiveId" clId="{D839F4BB-6B00-4328-BD93-E72EF7391933}" dt="2024-05-06T09:27:11.183" v="4658" actId="693"/>
          <ac:cxnSpMkLst>
            <pc:docMk/>
            <pc:sldMk cId="2440999178" sldId="273"/>
            <ac:cxnSpMk id="386" creationId="{BBE0E348-47FF-59BF-ED61-907D07617CD1}"/>
          </ac:cxnSpMkLst>
        </pc:cxnChg>
        <pc:cxnChg chg="mod">
          <ac:chgData name="DENGYAO LI" userId="14cc8a7cd33302d5" providerId="LiveId" clId="{D839F4BB-6B00-4328-BD93-E72EF7391933}" dt="2024-05-06T09:27:04.760" v="4657" actId="693"/>
          <ac:cxnSpMkLst>
            <pc:docMk/>
            <pc:sldMk cId="2440999178" sldId="273"/>
            <ac:cxnSpMk id="387" creationId="{30A87AB8-34E4-5A0D-BEE1-F6392015097D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88" creationId="{A2924DDD-0B66-1C2E-A38D-25267970F16A}"/>
          </ac:cxnSpMkLst>
        </pc:cxnChg>
        <pc:cxnChg chg="mod">
          <ac:chgData name="DENGYAO LI" userId="14cc8a7cd33302d5" providerId="LiveId" clId="{D839F4BB-6B00-4328-BD93-E72EF7391933}" dt="2024-05-06T09:26:44.714" v="4654" actId="693"/>
          <ac:cxnSpMkLst>
            <pc:docMk/>
            <pc:sldMk cId="2440999178" sldId="273"/>
            <ac:cxnSpMk id="389" creationId="{6652FCF5-7AFB-D7D5-3C93-070C73A0AA04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0" creationId="{D8AB1710-72E2-94C8-74C0-002BB197E1B2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1" creationId="{1418A508-73A7-5D4B-0A5E-544A8A3B131B}"/>
          </ac:cxnSpMkLst>
        </pc:cxnChg>
        <pc:cxnChg chg="mod">
          <ac:chgData name="DENGYAO LI" userId="14cc8a7cd33302d5" providerId="LiveId" clId="{D839F4BB-6B00-4328-BD93-E72EF7391933}" dt="2024-05-06T09:26:38.907" v="4653" actId="693"/>
          <ac:cxnSpMkLst>
            <pc:docMk/>
            <pc:sldMk cId="2440999178" sldId="273"/>
            <ac:cxnSpMk id="392" creationId="{5E125CD3-194D-5BC0-2DEB-EB4CF041AD04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3" creationId="{C30F83E2-549E-310E-D0D8-9A975AFFBC1F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4" creationId="{455C5C5C-4685-B7B1-FB5A-B93136101378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5" creationId="{506B1F61-C242-A536-99F5-632912FE7C6B}"/>
          </ac:cxnSpMkLst>
        </pc:cxnChg>
        <pc:cxnChg chg="mod">
          <ac:chgData name="DENGYAO LI" userId="14cc8a7cd33302d5" providerId="LiveId" clId="{D839F4BB-6B00-4328-BD93-E72EF7391933}" dt="2024-05-06T09:23:10.294" v="4498"/>
          <ac:cxnSpMkLst>
            <pc:docMk/>
            <pc:sldMk cId="2440999178" sldId="273"/>
            <ac:cxnSpMk id="396" creationId="{8EB3FE29-B952-553D-F013-8F94B5A252AA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08" creationId="{8C8D712A-829B-3C60-F213-6D45E1E06DA5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09" creationId="{C9DBCC5B-7544-88A5-B9F5-B7BA71EAF33E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0" creationId="{0446CB60-6F2C-224D-07C7-F460DFED9FE2}"/>
          </ac:cxnSpMkLst>
        </pc:cxnChg>
        <pc:cxnChg chg="mod">
          <ac:chgData name="DENGYAO LI" userId="14cc8a7cd33302d5" providerId="LiveId" clId="{D839F4BB-6B00-4328-BD93-E72EF7391933}" dt="2024-05-06T09:27:38.923" v="4660" actId="208"/>
          <ac:cxnSpMkLst>
            <pc:docMk/>
            <pc:sldMk cId="2440999178" sldId="273"/>
            <ac:cxnSpMk id="411" creationId="{1E7FAC0D-1FCC-C83A-035F-96CD4CC1E15E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12" creationId="{3F5AE83C-9C2C-1447-CCB1-62F7D262BDD1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3" creationId="{CC9D37D1-B4EB-C712-ED01-01CD9B95433C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4" creationId="{9AABF60E-3D64-1321-9AFD-57CAAD32E9E5}"/>
          </ac:cxnSpMkLst>
        </pc:cxnChg>
        <pc:cxnChg chg="mod">
          <ac:chgData name="DENGYAO LI" userId="14cc8a7cd33302d5" providerId="LiveId" clId="{D839F4BB-6B00-4328-BD93-E72EF7391933}" dt="2024-05-06T09:27:38.923" v="4660" actId="208"/>
          <ac:cxnSpMkLst>
            <pc:docMk/>
            <pc:sldMk cId="2440999178" sldId="273"/>
            <ac:cxnSpMk id="415" creationId="{BDEE1CDB-FB8F-F560-778E-9F2BF4D1BD63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6" creationId="{A179A56D-9ED6-7788-A5DB-7BBA6C8072AE}"/>
          </ac:cxnSpMkLst>
        </pc:cxnChg>
        <pc:cxnChg chg="mod">
          <ac:chgData name="DENGYAO LI" userId="14cc8a7cd33302d5" providerId="LiveId" clId="{D839F4BB-6B00-4328-BD93-E72EF7391933}" dt="2024-05-06T09:27:30.899" v="4659" actId="208"/>
          <ac:cxnSpMkLst>
            <pc:docMk/>
            <pc:sldMk cId="2440999178" sldId="273"/>
            <ac:cxnSpMk id="417" creationId="{FF8380AF-1E60-CFF4-A6D1-14661AFB7ABC}"/>
          </ac:cxnSpMkLst>
        </pc:cxnChg>
        <pc:cxnChg chg="mod">
          <ac:chgData name="DENGYAO LI" userId="14cc8a7cd33302d5" providerId="LiveId" clId="{D839F4BB-6B00-4328-BD93-E72EF7391933}" dt="2024-05-06T09:27:44.309" v="4661" actId="208"/>
          <ac:cxnSpMkLst>
            <pc:docMk/>
            <pc:sldMk cId="2440999178" sldId="273"/>
            <ac:cxnSpMk id="418" creationId="{E9D14DFD-2E45-739F-DA72-1AA913234EED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19" creationId="{734C1F7F-02EF-ABEA-4DD7-2B732C6960CA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0" creationId="{FDCD6323-A476-4332-D83C-CCE69E718284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1" creationId="{8995AFA0-9A82-19A0-03E3-C8B1F251B2F3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2" creationId="{BD7986AA-5EE9-3DA6-5360-04C471BEB2FD}"/>
          </ac:cxnSpMkLst>
        </pc:cxnChg>
        <pc:cxnChg chg="mod">
          <ac:chgData name="DENGYAO LI" userId="14cc8a7cd33302d5" providerId="LiveId" clId="{D839F4BB-6B00-4328-BD93-E72EF7391933}" dt="2024-05-06T09:24:12.965" v="4621"/>
          <ac:cxnSpMkLst>
            <pc:docMk/>
            <pc:sldMk cId="2440999178" sldId="273"/>
            <ac:cxnSpMk id="423" creationId="{7AD410F7-5FE5-CAB1-1A57-A3271FAA782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1" creationId="{EFEA43FA-F2CC-7D4D-6EA5-D5B99B2B6B7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2" creationId="{932E8E22-520F-3BD9-42E1-B2099D4D7C9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3" creationId="{5F2679AC-E113-D9E2-06B0-42CBC6DF10D0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4" creationId="{483E2D0B-18E8-EBC7-CC9E-8E5AC3370552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5" creationId="{CA524829-3F7D-C685-0FF6-56E19FBE7486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6" creationId="{E1A3176C-2480-CA51-1DCE-3D1A2A32B948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7" creationId="{DF4F421A-DD48-6F05-E87B-E3EE645A1ABB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8" creationId="{28226B99-5309-2760-4CE4-E170DB95F4AF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49" creationId="{E840713B-11B6-C719-1299-63E1DE1C469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0" creationId="{8B4E04E8-1DB3-4D2E-2D49-DE27A967C3C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1" creationId="{71D90B38-F4AC-8DA5-8006-888630EC8E9D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2" creationId="{40C1794A-2575-A809-0C91-A1C91FCB94E6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3" creationId="{4B0061D5-B767-0D63-F906-60DB93F83483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4" creationId="{4F646E07-7539-A8C9-F534-B98D73E1BAEE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5" creationId="{33F3F505-D491-ACCC-6494-454CF1940A45}"/>
          </ac:cxnSpMkLst>
        </pc:cxnChg>
        <pc:cxnChg chg="mod">
          <ac:chgData name="DENGYAO LI" userId="14cc8a7cd33302d5" providerId="LiveId" clId="{D839F4BB-6B00-4328-BD93-E72EF7391933}" dt="2024-05-06T09:29:01.598" v="4663"/>
          <ac:cxnSpMkLst>
            <pc:docMk/>
            <pc:sldMk cId="2440999178" sldId="273"/>
            <ac:cxnSpMk id="456" creationId="{E19B178E-EB3D-D086-1369-9CF61E9458FA}"/>
          </ac:cxnSpMkLst>
        </pc:cxnChg>
        <pc:cxnChg chg="add del mod">
          <ac:chgData name="DENGYAO LI" userId="14cc8a7cd33302d5" providerId="LiveId" clId="{D839F4BB-6B00-4328-BD93-E72EF7391933}" dt="2024-05-06T09:36:08.945" v="4724" actId="478"/>
          <ac:cxnSpMkLst>
            <pc:docMk/>
            <pc:sldMk cId="2440999178" sldId="273"/>
            <ac:cxnSpMk id="460" creationId="{84CEB9C1-AED1-AE19-94CC-1591EEBB73E9}"/>
          </ac:cxnSpMkLst>
        </pc:cxnChg>
        <pc:cxnChg chg="add del mod">
          <ac:chgData name="DENGYAO LI" userId="14cc8a7cd33302d5" providerId="LiveId" clId="{D839F4BB-6B00-4328-BD93-E72EF7391933}" dt="2024-05-06T09:36:43.080" v="4730" actId="478"/>
          <ac:cxnSpMkLst>
            <pc:docMk/>
            <pc:sldMk cId="2440999178" sldId="273"/>
            <ac:cxnSpMk id="464" creationId="{E47BC20B-7DD6-62E7-908A-A98571CF7E44}"/>
          </ac:cxnSpMkLst>
        </pc:cxnChg>
        <pc:cxnChg chg="add del mod">
          <ac:chgData name="DENGYAO LI" userId="14cc8a7cd33302d5" providerId="LiveId" clId="{D839F4BB-6B00-4328-BD93-E72EF7391933}" dt="2024-05-06T09:36:58.173" v="4733" actId="478"/>
          <ac:cxnSpMkLst>
            <pc:docMk/>
            <pc:sldMk cId="2440999178" sldId="273"/>
            <ac:cxnSpMk id="466" creationId="{5A9A2EDD-37D6-5046-E706-4E1E7D5225CB}"/>
          </ac:cxnSpMkLst>
        </pc:cxnChg>
      </pc:sldChg>
      <pc:sldChg chg="addSp delSp modSp add mod ord">
        <pc:chgData name="DENGYAO LI" userId="14cc8a7cd33302d5" providerId="LiveId" clId="{D839F4BB-6B00-4328-BD93-E72EF7391933}" dt="2024-05-17T15:04:52.218" v="16025" actId="1037"/>
        <pc:sldMkLst>
          <pc:docMk/>
          <pc:sldMk cId="3774759827" sldId="274"/>
        </pc:sldMkLst>
        <pc:spChg chg="mod">
          <ac:chgData name="DENGYAO LI" userId="14cc8a7cd33302d5" providerId="LiveId" clId="{D839F4BB-6B00-4328-BD93-E72EF7391933}" dt="2024-05-17T15:03:00.015" v="15957" actId="1036"/>
          <ac:spMkLst>
            <pc:docMk/>
            <pc:sldMk cId="3774759827" sldId="274"/>
            <ac:spMk id="3" creationId="{0BBDDA2C-ACB2-11C6-5FA7-7D421C1B9117}"/>
          </ac:spMkLst>
        </pc:spChg>
        <pc:spChg chg="add mod">
          <ac:chgData name="DENGYAO LI" userId="14cc8a7cd33302d5" providerId="LiveId" clId="{D839F4BB-6B00-4328-BD93-E72EF7391933}" dt="2024-05-17T15:02:53.496" v="15946" actId="1076"/>
          <ac:spMkLst>
            <pc:docMk/>
            <pc:sldMk cId="3774759827" sldId="274"/>
            <ac:spMk id="4" creationId="{2C7E8B41-7B66-41BC-9247-F973C75B93F7}"/>
          </ac:spMkLst>
        </pc:spChg>
        <pc:spChg chg="del mod">
          <ac:chgData name="DENGYAO LI" userId="14cc8a7cd33302d5" providerId="LiveId" clId="{D839F4BB-6B00-4328-BD93-E72EF7391933}" dt="2024-05-06T10:20:15.649" v="6503" actId="478"/>
          <ac:spMkLst>
            <pc:docMk/>
            <pc:sldMk cId="3774759827" sldId="274"/>
            <ac:spMk id="4" creationId="{EB7971DC-432C-0FAA-A000-DCF3AD919E42}"/>
          </ac:spMkLst>
        </pc:spChg>
        <pc:spChg chg="del">
          <ac:chgData name="DENGYAO LI" userId="14cc8a7cd33302d5" providerId="LiveId" clId="{D839F4BB-6B00-4328-BD93-E72EF7391933}" dt="2024-05-06T09:52:11.555" v="5184" actId="478"/>
          <ac:spMkLst>
            <pc:docMk/>
            <pc:sldMk cId="3774759827" sldId="274"/>
            <ac:spMk id="6" creationId="{9DA680D3-F88A-CC72-76B3-5A5A99682413}"/>
          </ac:spMkLst>
        </pc:spChg>
        <pc:spChg chg="del mod">
          <ac:chgData name="DENGYAO LI" userId="14cc8a7cd33302d5" providerId="LiveId" clId="{D839F4BB-6B00-4328-BD93-E72EF7391933}" dt="2024-05-16T11:07:18.668" v="12762" actId="478"/>
          <ac:spMkLst>
            <pc:docMk/>
            <pc:sldMk cId="3774759827" sldId="274"/>
            <ac:spMk id="7" creationId="{38EC79A2-DC89-C31B-2B06-0DEB2B222B7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8" creationId="{A0A86F3A-C509-B269-B1CD-AA3167B33A6B}"/>
          </ac:spMkLst>
        </pc:spChg>
        <pc:spChg chg="del">
          <ac:chgData name="DENGYAO LI" userId="14cc8a7cd33302d5" providerId="LiveId" clId="{D839F4BB-6B00-4328-BD93-E72EF7391933}" dt="2024-05-06T09:52:12.951" v="5185" actId="478"/>
          <ac:spMkLst>
            <pc:docMk/>
            <pc:sldMk cId="3774759827" sldId="274"/>
            <ac:spMk id="9" creationId="{D4560B25-3B29-497B-14D7-6561BEE48100}"/>
          </ac:spMkLst>
        </pc:spChg>
        <pc:spChg chg="del">
          <ac:chgData name="DENGYAO LI" userId="14cc8a7cd33302d5" providerId="LiveId" clId="{D839F4BB-6B00-4328-BD93-E72EF7391933}" dt="2024-05-06T09:52:08.785" v="5181" actId="478"/>
          <ac:spMkLst>
            <pc:docMk/>
            <pc:sldMk cId="3774759827" sldId="274"/>
            <ac:spMk id="11" creationId="{3D0CE527-632C-99BE-C214-B0CA0DF13D87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2" creationId="{570BE492-6D5A-D8AD-69BB-8D6E02D6B80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" creationId="{0FB61EBE-256B-7E50-0EF6-C4BDE3D42E77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4" creationId="{BD05A233-E635-266D-5FA5-78FD10F0C940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5" creationId="{B69FD6DD-F370-DB95-E4AA-D5BF907949B0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6" creationId="{3FAF0123-6C55-A0C3-90AC-067FB56FE40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7" creationId="{80979367-34A0-C2BB-228E-013A7C88EA06}"/>
          </ac:spMkLst>
        </pc:spChg>
        <pc:spChg chg="del mod topLvl">
          <ac:chgData name="DENGYAO LI" userId="14cc8a7cd33302d5" providerId="LiveId" clId="{D839F4BB-6B00-4328-BD93-E72EF7391933}" dt="2024-05-06T09:54:51.963" v="5230" actId="478"/>
          <ac:spMkLst>
            <pc:docMk/>
            <pc:sldMk cId="3774759827" sldId="274"/>
            <ac:spMk id="18" creationId="{8414F0D0-7E7B-DE80-9A88-ED1077A66E69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9" creationId="{BE227E72-F590-FEA8-ADF1-10153769A04A}"/>
          </ac:spMkLst>
        </pc:spChg>
        <pc:spChg chg="mod topLvl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20" creationId="{842190AA-AFD5-2C36-B630-14E5693B889D}"/>
          </ac:spMkLst>
        </pc:spChg>
        <pc:spChg chg="add 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37" creationId="{B2995FAA-B0D6-C66F-1785-643D706A2C7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0" creationId="{655589C6-1A5B-EBD8-8A7D-2A9FAEB96787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1" creationId="{3B14AAD9-3E19-AA73-93AB-3D467B8EDDB7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2" creationId="{3F3ED084-EBBA-65A7-297C-FCC831CDFD2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4" creationId="{65604A04-D157-F739-8F71-50F08B88E8B9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5" creationId="{404B33E0-A5D8-C955-89FA-668AE9198E0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6" creationId="{3708E74A-A247-A1EC-3B12-4733BDD2A6A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7" creationId="{99D1AA87-7366-FF44-17FA-3EFB339AFD0C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8" creationId="{B0A7B50A-BF17-A13C-0E75-23E93A7913A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49" creationId="{36F0DD78-D5DD-CA75-A6FB-F69B7CC3475F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66" creationId="{168CB43A-7ACA-2300-78F7-65D2B715D7FA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68" creationId="{F8174BBD-C61E-F77B-E15F-0E16C4384EC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69" creationId="{6E516FA6-EC5C-6094-85F9-807158555773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0" creationId="{CB4C701B-ED4C-28DC-D28E-BB1DE8E49BB8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1" creationId="{626FB92F-5E0B-CE0D-734C-1CDB948CC13A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2" creationId="{61C5CDFD-3AA5-FEA1-DBDC-6E30EE5C9A1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3" creationId="{A85BA44E-54FF-9CF2-1068-31A9496F12F9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4" creationId="{D47C9CD0-8E55-ECA2-34BF-9D0B0DBF73F7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5" creationId="{1BD139A0-84F2-E95D-9014-46A24A6C26C2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76" creationId="{F8AA9532-8131-21BD-FD76-25B08003D5A1}"/>
          </ac:spMkLst>
        </pc:spChg>
        <pc:spChg chg="mod">
          <ac:chgData name="DENGYAO LI" userId="14cc8a7cd33302d5" providerId="LiveId" clId="{D839F4BB-6B00-4328-BD93-E72EF7391933}" dt="2024-05-06T09:55:29.234" v="5310"/>
          <ac:spMkLst>
            <pc:docMk/>
            <pc:sldMk cId="3774759827" sldId="274"/>
            <ac:spMk id="93" creationId="{D743F384-D016-1CE1-5517-3C4BB375CF53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5" creationId="{6F6F4BFB-88FB-E49A-C0EE-5A3CAD0857B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6" creationId="{952499C4-2468-445B-1791-B4AE451B4630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7" creationId="{CDAF7D4C-8FEA-6241-FDC1-23854A6430EB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8" creationId="{407D3A9D-813F-69C2-0636-6C830ED662C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99" creationId="{0C5686A9-7A53-99B7-80D8-20CD4896A002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0" creationId="{35D62BA9-CA8B-B8A8-5441-B2982008C60D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1" creationId="{229F4FDD-26C6-E245-3A60-75963103278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2" creationId="{7B44E42A-9E7C-5BC1-14DD-4E64D3993255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03" creationId="{D53C404C-92D4-6BBC-25A2-4CACB1AC6CE1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20" creationId="{826938C0-BD2E-8E5E-3F50-DE857C34FE3A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1" creationId="{BDC93AD2-24D1-77C1-A612-6059D0308B88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2" creationId="{9A0B3107-0C18-A489-352B-60EEC43FC8EC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3" creationId="{E840DF8A-1855-1DD5-732D-0EFF0A77040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4" creationId="{B12B9D62-7ADA-D92C-E50B-2DC80244A34F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5" creationId="{F0F01796-47EA-042A-6B23-7B170B4A237E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6" creationId="{A13ED662-42A2-E119-B686-71BF9016F5FC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7" creationId="{DF0D825D-7074-3313-199B-E9399F650736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8" creationId="{B310D5EB-DA15-908B-19C3-6EDCFC079574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29" creationId="{5A6C7D75-54B3-57CF-CD1E-E055532E04C6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30" creationId="{A0552612-42AA-1BAB-7FC1-A37F218FEE04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2" creationId="{BD96EF40-9D71-7718-7986-88BCF6A8A97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3" creationId="{5D28273A-7CA3-B3CF-8E60-15912A242CC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4" creationId="{D55981F9-C1F8-A423-2754-EEC426F18BEE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5" creationId="{C3A4A591-EC5D-35FC-3CFB-77BCD29E1463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6" creationId="{D2AEE93D-B698-473D-66C9-CE20192EFC26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7" creationId="{B421F032-DC1B-8128-C155-76ECE90BD2D9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8" creationId="{CA1A249D-B439-2230-F4D6-18DA2EF93FE1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39" creationId="{037FC45B-3265-6B8D-73E2-AA7C782BB075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40" creationId="{06462FA8-88AE-D5EA-E86A-A7E59A37C608}"/>
          </ac:spMkLst>
        </pc:spChg>
        <pc:spChg chg="mod">
          <ac:chgData name="DENGYAO LI" userId="14cc8a7cd33302d5" providerId="LiveId" clId="{D839F4BB-6B00-4328-BD93-E72EF7391933}" dt="2024-05-06T10:14:35.826" v="6215" actId="2711"/>
          <ac:spMkLst>
            <pc:docMk/>
            <pc:sldMk cId="3774759827" sldId="274"/>
            <ac:spMk id="157" creationId="{70969B6C-C1EE-3831-ECDE-6D35D8AACBD9}"/>
          </ac:spMkLst>
        </pc:spChg>
        <pc:spChg chg="add mod">
          <ac:chgData name="DENGYAO LI" userId="14cc8a7cd33302d5" providerId="LiveId" clId="{D839F4BB-6B00-4328-BD93-E72EF7391933}" dt="2024-05-06T10:19:31.015" v="6482" actId="1035"/>
          <ac:spMkLst>
            <pc:docMk/>
            <pc:sldMk cId="3774759827" sldId="274"/>
            <ac:spMk id="158" creationId="{3F9D36FC-DF9A-7D57-BEA8-70EAFAF6C9BE}"/>
          </ac:spMkLst>
        </pc:spChg>
        <pc:spChg chg="add del mod">
          <ac:chgData name="DENGYAO LI" userId="14cc8a7cd33302d5" providerId="LiveId" clId="{D839F4BB-6B00-4328-BD93-E72EF7391933}" dt="2024-05-06T10:10:20.146" v="6052" actId="478"/>
          <ac:spMkLst>
            <pc:docMk/>
            <pc:sldMk cId="3774759827" sldId="274"/>
            <ac:spMk id="159" creationId="{93EDEF06-9195-FAB4-A26C-18499C09029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0" creationId="{64A09FB3-83D0-968A-80EF-A3AF07E02829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1" creationId="{6DE22092-06FE-9368-457E-EBB927D4A4B0}"/>
          </ac:spMkLst>
        </pc:spChg>
        <pc:spChg chg="add mod">
          <ac:chgData name="DENGYAO LI" userId="14cc8a7cd33302d5" providerId="LiveId" clId="{D839F4BB-6B00-4328-BD93-E72EF7391933}" dt="2024-05-06T10:20:09.259" v="6502" actId="1036"/>
          <ac:spMkLst>
            <pc:docMk/>
            <pc:sldMk cId="3774759827" sldId="274"/>
            <ac:spMk id="162" creationId="{C1C4A6A5-FDF9-D46C-C116-2B4E418024C8}"/>
          </ac:spMkLst>
        </pc:spChg>
        <pc:spChg chg="add del mod">
          <ac:chgData name="DENGYAO LI" userId="14cc8a7cd33302d5" providerId="LiveId" clId="{D839F4BB-6B00-4328-BD93-E72EF7391933}" dt="2024-05-06T10:18:09.376" v="6455" actId="478"/>
          <ac:spMkLst>
            <pc:docMk/>
            <pc:sldMk cId="3774759827" sldId="274"/>
            <ac:spMk id="163" creationId="{61C26215-9C16-4E67-A57D-D1A172D7A22E}"/>
          </ac:spMkLst>
        </pc:spChg>
        <pc:spChg chg="add mod">
          <ac:chgData name="DENGYAO LI" userId="14cc8a7cd33302d5" providerId="LiveId" clId="{D839F4BB-6B00-4328-BD93-E72EF7391933}" dt="2024-05-17T15:03:00.015" v="15957" actId="1036"/>
          <ac:spMkLst>
            <pc:docMk/>
            <pc:sldMk cId="3774759827" sldId="274"/>
            <ac:spMk id="165" creationId="{9FDB8EF8-E79E-7B9C-05FD-4485A16108CE}"/>
          </ac:spMkLst>
        </pc:spChg>
        <pc:spChg chg="add mod">
          <ac:chgData name="DENGYAO LI" userId="14cc8a7cd33302d5" providerId="LiveId" clId="{D839F4BB-6B00-4328-BD93-E72EF7391933}" dt="2024-05-06T10:20:21.072" v="6504"/>
          <ac:spMkLst>
            <pc:docMk/>
            <pc:sldMk cId="3774759827" sldId="274"/>
            <ac:spMk id="166" creationId="{A9E6F225-E240-F7F8-434E-216DE5700DA0}"/>
          </ac:spMkLst>
        </pc:spChg>
        <pc:spChg chg="add mod">
          <ac:chgData name="DENGYAO LI" userId="14cc8a7cd33302d5" providerId="LiveId" clId="{D839F4BB-6B00-4328-BD93-E72EF7391933}" dt="2024-05-06T10:23:34.780" v="6558" actId="2711"/>
          <ac:spMkLst>
            <pc:docMk/>
            <pc:sldMk cId="3774759827" sldId="274"/>
            <ac:spMk id="172" creationId="{E38DA4E0-D78B-E7C6-783A-580CB20435C0}"/>
          </ac:spMkLst>
        </pc:spChg>
        <pc:grpChg chg="add del mod">
          <ac:chgData name="DENGYAO LI" userId="14cc8a7cd33302d5" providerId="LiveId" clId="{D839F4BB-6B00-4328-BD93-E72EF7391933}" dt="2024-05-06T09:54:36.841" v="5228" actId="165"/>
          <ac:grpSpMkLst>
            <pc:docMk/>
            <pc:sldMk cId="3774759827" sldId="274"/>
            <ac:grpSpMk id="2" creationId="{9026D8A8-A417-8204-2EB5-0C7EEEEE952A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38" creationId="{D994D3EA-46A7-14D6-1893-77DDD44473AF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39" creationId="{2A707F2B-C847-29CE-1DF9-5A62C06A4027}"/>
          </ac:grpSpMkLst>
        </pc:grpChg>
        <pc:grpChg chg="add del mod">
          <ac:chgData name="DENGYAO LI" userId="14cc8a7cd33302d5" providerId="LiveId" clId="{D839F4BB-6B00-4328-BD93-E72EF7391933}" dt="2024-05-06T10:03:55.266" v="5924" actId="478"/>
          <ac:grpSpMkLst>
            <pc:docMk/>
            <pc:sldMk cId="3774759827" sldId="274"/>
            <ac:grpSpMk id="67" creationId="{8C343D16-A8CF-A782-DC02-0330806C620B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94" creationId="{7C711EC0-104F-6885-60C4-B37C7EE83BCE}"/>
          </ac:grpSpMkLst>
        </pc:grpChg>
        <pc:grpChg chg="add mod">
          <ac:chgData name="DENGYAO LI" userId="14cc8a7cd33302d5" providerId="LiveId" clId="{D839F4BB-6B00-4328-BD93-E72EF7391933}" dt="2024-05-06T10:20:09.259" v="6502" actId="1036"/>
          <ac:grpSpMkLst>
            <pc:docMk/>
            <pc:sldMk cId="3774759827" sldId="274"/>
            <ac:grpSpMk id="131" creationId="{0A21DB13-80D2-5BB1-DAFD-65A2FDA0273A}"/>
          </ac:grpSpMkLst>
        </pc:grpChg>
        <pc:picChg chg="add del mod">
          <ac:chgData name="DENGYAO LI" userId="14cc8a7cd33302d5" providerId="LiveId" clId="{D839F4BB-6B00-4328-BD93-E72EF7391933}" dt="2024-05-17T15:02:44.856" v="15942" actId="478"/>
          <ac:picMkLst>
            <pc:docMk/>
            <pc:sldMk cId="3774759827" sldId="274"/>
            <ac:picMk id="2" creationId="{47FC0F80-E70B-580C-C78B-AA9130C75FC6}"/>
          </ac:picMkLst>
        </pc:picChg>
        <pc:picChg chg="add mod">
          <ac:chgData name="DENGYAO LI" userId="14cc8a7cd33302d5" providerId="LiveId" clId="{D839F4BB-6B00-4328-BD93-E72EF7391933}" dt="2024-05-17T15:04:52.218" v="16025" actId="1037"/>
          <ac:picMkLst>
            <pc:docMk/>
            <pc:sldMk cId="3774759827" sldId="274"/>
            <ac:picMk id="5" creationId="{F04AC7B1-46C1-71D9-28C5-608FBA86AD80}"/>
          </ac:picMkLst>
        </pc:picChg>
        <pc:picChg chg="del">
          <ac:chgData name="DENGYAO LI" userId="14cc8a7cd33302d5" providerId="LiveId" clId="{D839F4BB-6B00-4328-BD93-E72EF7391933}" dt="2024-05-06T09:52:09.874" v="5182" actId="478"/>
          <ac:picMkLst>
            <pc:docMk/>
            <pc:sldMk cId="3774759827" sldId="274"/>
            <ac:picMk id="43" creationId="{98A7BFE7-F826-BC2E-5D5D-1B3027CBC521}"/>
          </ac:picMkLst>
        </pc:picChg>
        <pc:picChg chg="add mod">
          <ac:chgData name="DENGYAO LI" userId="14cc8a7cd33302d5" providerId="LiveId" clId="{D839F4BB-6B00-4328-BD93-E72EF7391933}" dt="2024-05-06T11:18:21.426" v="7490" actId="208"/>
          <ac:picMkLst>
            <pc:docMk/>
            <pc:sldMk cId="3774759827" sldId="274"/>
            <ac:picMk id="164" creationId="{21E2F4FF-08A6-12D5-EA03-993C819F3F9B}"/>
          </ac:picMkLst>
        </pc:picChg>
        <pc:cxnChg chg="del mod">
          <ac:chgData name="DENGYAO LI" userId="14cc8a7cd33302d5" providerId="LiveId" clId="{D839F4BB-6B00-4328-BD93-E72EF7391933}" dt="2024-05-06T09:52:10.837" v="5183" actId="478"/>
          <ac:cxnSpMkLst>
            <pc:docMk/>
            <pc:sldMk cId="3774759827" sldId="274"/>
            <ac:cxnSpMk id="5" creationId="{FDFB0531-006A-349E-6930-5C3EC159A04D}"/>
          </ac:cxnSpMkLst>
        </pc:cxnChg>
        <pc:cxnChg chg="del mod">
          <ac:chgData name="DENGYAO LI" userId="14cc8a7cd33302d5" providerId="LiveId" clId="{D839F4BB-6B00-4328-BD93-E72EF7391933}" dt="2024-05-06T09:52:13.755" v="5186" actId="478"/>
          <ac:cxnSpMkLst>
            <pc:docMk/>
            <pc:sldMk cId="3774759827" sldId="274"/>
            <ac:cxnSpMk id="10" creationId="{57AD70ED-D8DA-5C46-366B-1C0AEC5A791D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1" creationId="{2B289D43-8DE7-07F1-BA3B-36216DB46582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2" creationId="{347EBC5C-6F6E-E48D-34E1-A82666FF3F3D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3" creationId="{32288D04-3364-7775-EC49-BBC7EB3B7F2F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4" creationId="{5AC81915-AA21-BDC1-5221-18FD8BB9E237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5" creationId="{4C7F8FD8-F6C8-80D3-ED61-C5CAF6D052C9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6" creationId="{1BF1F6A8-CFB6-4FF0-DFBD-5A82CA74725E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7" creationId="{33FFB3E3-CEFE-5EF6-1D7A-CEEA3CA3B681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8" creationId="{1117D28C-9F37-E90F-EBB2-0910893ADC89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29" creationId="{4D058BDB-0A30-956C-9832-7A8FB704BAB0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0" creationId="{2D068C4D-BA78-3679-AD93-6F737989E1D5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1" creationId="{97586C54-FB4B-18D7-9035-FF74C5D09425}"/>
          </ac:cxnSpMkLst>
        </pc:cxnChg>
        <pc:cxnChg chg="mod topLvl">
          <ac:chgData name="DENGYAO LI" userId="14cc8a7cd33302d5" providerId="LiveId" clId="{D839F4BB-6B00-4328-BD93-E72EF7391933}" dt="2024-05-06T09:55:09.717" v="5233" actId="164"/>
          <ac:cxnSpMkLst>
            <pc:docMk/>
            <pc:sldMk cId="3774759827" sldId="274"/>
            <ac:cxnSpMk id="32" creationId="{847B484A-D042-AA6B-7770-5DB2A73ED46D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3" creationId="{7D17223F-0824-DF9D-509F-0244A3C091EE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4" creationId="{3D92C1E9-3D52-5BE2-3847-8F387F2B7843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5" creationId="{3F4FA9E2-C6F6-3147-C5E3-6BCC72920086}"/>
          </ac:cxnSpMkLst>
        </pc:cxnChg>
        <pc:cxnChg chg="mod topLvl">
          <ac:chgData name="DENGYAO LI" userId="14cc8a7cd33302d5" providerId="LiveId" clId="{D839F4BB-6B00-4328-BD93-E72EF7391933}" dt="2024-05-06T10:11:59.709" v="6119" actId="1038"/>
          <ac:cxnSpMkLst>
            <pc:docMk/>
            <pc:sldMk cId="3774759827" sldId="274"/>
            <ac:cxnSpMk id="36" creationId="{D731790C-7CE9-5ADF-8F53-FB09182746D3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0" creationId="{7F6C98CB-DAE2-EC77-3FE9-707B8D0189A6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1" creationId="{F605AC23-4FCA-0C9E-68FD-8FA42046EB8B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52" creationId="{8AF24217-CD65-8AC0-CA67-F533C9BF1C42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3" creationId="{3718CA23-3180-5B50-C5A6-D49D85C884A8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4" creationId="{101A0B27-3674-4BE9-7A4E-035D03F35BA0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5" creationId="{4F96A57D-51F3-1527-8599-407B88E89B6D}"/>
          </ac:cxnSpMkLst>
        </pc:cxnChg>
        <pc:cxnChg chg="mod">
          <ac:chgData name="DENGYAO LI" userId="14cc8a7cd33302d5" providerId="LiveId" clId="{D839F4BB-6B00-4328-BD93-E72EF7391933}" dt="2024-05-06T10:01:17.606" v="5897" actId="692"/>
          <ac:cxnSpMkLst>
            <pc:docMk/>
            <pc:sldMk cId="3774759827" sldId="274"/>
            <ac:cxnSpMk id="56" creationId="{9D0F5A1C-CBE6-2615-5289-81F59A4FE7DF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7" creationId="{FAD8E9EA-04F1-E57F-1F41-6C6E136B7FE4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58" creationId="{07D140B0-AB57-A8E9-AD68-F0A75E1B66AB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59" creationId="{89B82AC1-7E7B-2496-966C-5BAE1005C84D}"/>
          </ac:cxnSpMkLst>
        </pc:cxnChg>
        <pc:cxnChg chg="mod">
          <ac:chgData name="DENGYAO LI" userId="14cc8a7cd33302d5" providerId="LiveId" clId="{D839F4BB-6B00-4328-BD93-E72EF7391933}" dt="2024-05-06T09:55:14.274" v="5235"/>
          <ac:cxnSpMkLst>
            <pc:docMk/>
            <pc:sldMk cId="3774759827" sldId="274"/>
            <ac:cxnSpMk id="60" creationId="{28E35E72-8590-8E3F-9ABA-5079E2A5344C}"/>
          </ac:cxnSpMkLst>
        </pc:cxnChg>
        <pc:cxnChg chg="mod">
          <ac:chgData name="DENGYAO LI" userId="14cc8a7cd33302d5" providerId="LiveId" clId="{D839F4BB-6B00-4328-BD93-E72EF7391933}" dt="2024-05-06T10:01:35.273" v="5898" actId="693"/>
          <ac:cxnSpMkLst>
            <pc:docMk/>
            <pc:sldMk cId="3774759827" sldId="274"/>
            <ac:cxnSpMk id="61" creationId="{E371B818-0A4C-1C69-6623-C471A340DF8D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2" creationId="{3CAA7CF8-3A89-71B9-3E16-C0680B41AB45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3" creationId="{30352C3D-B172-334E-FD30-E1C80B291356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4" creationId="{EEF0087F-8A24-D716-DF8E-88ADE98345ED}"/>
          </ac:cxnSpMkLst>
        </pc:cxnChg>
        <pc:cxnChg chg="mod">
          <ac:chgData name="DENGYAO LI" userId="14cc8a7cd33302d5" providerId="LiveId" clId="{D839F4BB-6B00-4328-BD93-E72EF7391933}" dt="2024-05-06T10:12:15.258" v="6143" actId="1038"/>
          <ac:cxnSpMkLst>
            <pc:docMk/>
            <pc:sldMk cId="3774759827" sldId="274"/>
            <ac:cxnSpMk id="65" creationId="{3935F3D0-6AB6-032D-2AAC-F56F600EC53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7" creationId="{0BDEE305-9193-3F81-60E6-C8933489AFAF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8" creationId="{03B2DB2E-B293-6347-FCD4-FD21E229D34D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79" creationId="{F91352CA-214A-608E-12A1-CFE6C1C5685F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0" creationId="{46D9AE68-A308-AA1B-D1F9-97097835C461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1" creationId="{73E463B9-2C18-B66C-C10B-A5C8FCF34557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2" creationId="{85931426-9B2E-39A8-830C-77A664A7C5C1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3" creationId="{2797034D-AE18-C65B-D109-E81354EC2A9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4" creationId="{5F3ADD69-7A8E-B2A7-2E0E-66FC7A3F5099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5" creationId="{9BF8982D-2045-5F1B-7CA9-DB5339485C0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6" creationId="{9A67D913-1650-864B-2F79-D02B1A62D4FB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7" creationId="{DA2EAEF4-479F-B7BA-4318-53A95E025934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8" creationId="{0CECD62F-2088-F49D-4541-B621B5E0CD1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89" creationId="{69CE49C1-F89F-9B80-B884-99554D885E6A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0" creationId="{09978ABA-26F5-8E6C-72CC-42F094E7C2C8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1" creationId="{3671B7B3-B766-9205-BCC6-7693B14CC453}"/>
          </ac:cxnSpMkLst>
        </pc:cxnChg>
        <pc:cxnChg chg="mod">
          <ac:chgData name="DENGYAO LI" userId="14cc8a7cd33302d5" providerId="LiveId" clId="{D839F4BB-6B00-4328-BD93-E72EF7391933}" dt="2024-05-06T10:03:55.266" v="5924" actId="478"/>
          <ac:cxnSpMkLst>
            <pc:docMk/>
            <pc:sldMk cId="3774759827" sldId="274"/>
            <ac:cxnSpMk id="92" creationId="{4650B75F-27CC-29E3-08B4-8966B2E11926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04" creationId="{30931584-D5FA-EE44-2338-15B0D95B7880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5" creationId="{94FC6189-AA7F-6618-A883-BB3999356048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6" creationId="{C397907E-741C-E9C4-1A94-97EF49660E78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07" creationId="{551FAFFD-050B-1F8A-6BF8-B27D0051FFA2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08" creationId="{3EC1F501-B9E3-F0DA-50DF-E863D01650EE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09" creationId="{28B49988-3F5B-09F0-1DDB-BA5008EE2E5A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0" creationId="{3AC3BBED-BF58-A165-E17F-9F605C11D392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11" creationId="{1AFF8F9F-77F2-F988-5787-1BFEFB0D8478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2" creationId="{CA7733B6-7EF7-E114-B1A9-25C737540319}"/>
          </ac:cxnSpMkLst>
        </pc:cxnChg>
        <pc:cxnChg chg="mod">
          <ac:chgData name="DENGYAO LI" userId="14cc8a7cd33302d5" providerId="LiveId" clId="{D839F4BB-6B00-4328-BD93-E72EF7391933}" dt="2024-05-06T10:06:34.462" v="6011" actId="208"/>
          <ac:cxnSpMkLst>
            <pc:docMk/>
            <pc:sldMk cId="3774759827" sldId="274"/>
            <ac:cxnSpMk id="113" creationId="{56A51829-75F2-03C1-AA6D-1FAEF1FB9EFD}"/>
          </ac:cxnSpMkLst>
        </pc:cxnChg>
        <pc:cxnChg chg="mod">
          <ac:chgData name="DENGYAO LI" userId="14cc8a7cd33302d5" providerId="LiveId" clId="{D839F4BB-6B00-4328-BD93-E72EF7391933}" dt="2024-05-06T10:06:44.749" v="6012" actId="208"/>
          <ac:cxnSpMkLst>
            <pc:docMk/>
            <pc:sldMk cId="3774759827" sldId="274"/>
            <ac:cxnSpMk id="114" creationId="{2B17DF18-74E3-3664-0183-10553983F40B}"/>
          </ac:cxnSpMkLst>
        </pc:cxnChg>
        <pc:cxnChg chg="mod">
          <ac:chgData name="DENGYAO LI" userId="14cc8a7cd33302d5" providerId="LiveId" clId="{D839F4BB-6B00-4328-BD93-E72EF7391933}" dt="2024-05-06T09:55:37.998" v="5377"/>
          <ac:cxnSpMkLst>
            <pc:docMk/>
            <pc:sldMk cId="3774759827" sldId="274"/>
            <ac:cxnSpMk id="115" creationId="{32CE25B5-7318-A9FB-8677-667FBCDAC618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6" creationId="{54017BD8-E446-0DFC-772B-C6176A83541A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7" creationId="{495EF344-6C20-5D93-45E9-19C0A1873723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8" creationId="{824622BA-6D81-A01D-439B-81E1BC9D695B}"/>
          </ac:cxnSpMkLst>
        </pc:cxnChg>
        <pc:cxnChg chg="mod">
          <ac:chgData name="DENGYAO LI" userId="14cc8a7cd33302d5" providerId="LiveId" clId="{D839F4BB-6B00-4328-BD93-E72EF7391933}" dt="2024-05-06T10:12:24.915" v="6155" actId="1038"/>
          <ac:cxnSpMkLst>
            <pc:docMk/>
            <pc:sldMk cId="3774759827" sldId="274"/>
            <ac:cxnSpMk id="119" creationId="{39698356-CF97-C97B-B8E3-7D422A6F26B3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1" creationId="{315950AC-C306-0923-3BF1-F3C2C299BC85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2" creationId="{883C7F34-F0EB-4361-5572-98DA038E1A8F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3" creationId="{C8689AB2-547D-F1A6-3767-69E689934CD3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4" creationId="{4BA0C452-F45A-170E-F054-42E12FAD98CA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5" creationId="{27A4B06F-032C-DE58-C58C-AA6FF469DB91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6" creationId="{56A02E85-B28E-7F95-D0AB-D9662BD3E6BC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7" creationId="{054256AE-DB84-8221-937D-C7667337DE58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8" creationId="{E5ECA254-F883-06EF-14FB-389DC1A1C204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49" creationId="{6D0562F4-8430-1F78-AB3D-A9FAAC7DF93C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0" creationId="{45E20450-CFC5-5EE1-806E-BBCFE139A259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1" creationId="{F8AC0A18-AF6A-D08F-D509-8902E5FAABAE}"/>
          </ac:cxnSpMkLst>
        </pc:cxnChg>
        <pc:cxnChg chg="mod">
          <ac:chgData name="DENGYAO LI" userId="14cc8a7cd33302d5" providerId="LiveId" clId="{D839F4BB-6B00-4328-BD93-E72EF7391933}" dt="2024-05-06T10:03:52.192" v="5923"/>
          <ac:cxnSpMkLst>
            <pc:docMk/>
            <pc:sldMk cId="3774759827" sldId="274"/>
            <ac:cxnSpMk id="152" creationId="{C96F02C9-56CD-B53C-0F9D-F61ADB700B2E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3" creationId="{825B31F3-81DB-3273-E29E-006E31B270D6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4" creationId="{856CBE87-115B-F8FB-CBFF-1467339AE437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5" creationId="{215DA60F-9439-8E5C-2B60-3E6E0B4FD8D7}"/>
          </ac:cxnSpMkLst>
        </pc:cxnChg>
        <pc:cxnChg chg="mod">
          <ac:chgData name="DENGYAO LI" userId="14cc8a7cd33302d5" providerId="LiveId" clId="{D839F4BB-6B00-4328-BD93-E72EF7391933}" dt="2024-05-06T10:12:19.746" v="6149" actId="1038"/>
          <ac:cxnSpMkLst>
            <pc:docMk/>
            <pc:sldMk cId="3774759827" sldId="274"/>
            <ac:cxnSpMk id="156" creationId="{9FCF6F22-DE07-DFE1-EDB4-2A905EF0BE9A}"/>
          </ac:cxnSpMkLst>
        </pc:cxnChg>
        <pc:cxnChg chg="add mod">
          <ac:chgData name="DENGYAO LI" userId="14cc8a7cd33302d5" providerId="LiveId" clId="{D839F4BB-6B00-4328-BD93-E72EF7391933}" dt="2024-05-17T15:03:00.015" v="15957" actId="1036"/>
          <ac:cxnSpMkLst>
            <pc:docMk/>
            <pc:sldMk cId="3774759827" sldId="274"/>
            <ac:cxnSpMk id="168" creationId="{045145B4-5374-D8FA-FDF4-EB53C2A878B6}"/>
          </ac:cxnSpMkLst>
        </pc:cxnChg>
      </pc:sldChg>
      <pc:sldChg chg="addSp delSp modSp new mod">
        <pc:chgData name="DENGYAO LI" userId="14cc8a7cd33302d5" providerId="LiveId" clId="{D839F4BB-6B00-4328-BD93-E72EF7391933}" dt="2024-05-17T15:05:28.581" v="16031" actId="1038"/>
        <pc:sldMkLst>
          <pc:docMk/>
          <pc:sldMk cId="164607289" sldId="275"/>
        </pc:sldMkLst>
        <pc:spChg chg="del">
          <ac:chgData name="DENGYAO LI" userId="14cc8a7cd33302d5" providerId="LiveId" clId="{D839F4BB-6B00-4328-BD93-E72EF7391933}" dt="2024-05-07T11:13:57.825" v="7848" actId="478"/>
          <ac:spMkLst>
            <pc:docMk/>
            <pc:sldMk cId="164607289" sldId="275"/>
            <ac:spMk id="2" creationId="{F7BCB31E-5D83-A67A-1BCC-DC0C62F7693D}"/>
          </ac:spMkLst>
        </pc:spChg>
        <pc:spChg chg="add mod">
          <ac:chgData name="DENGYAO LI" userId="14cc8a7cd33302d5" providerId="LiveId" clId="{D839F4BB-6B00-4328-BD93-E72EF7391933}" dt="2024-05-16T11:52:28.045" v="13382" actId="14100"/>
          <ac:spMkLst>
            <pc:docMk/>
            <pc:sldMk cId="164607289" sldId="275"/>
            <ac:spMk id="3" creationId="{3FF7FDE0-E11E-83D4-D2E5-3CAACC01FDA5}"/>
          </ac:spMkLst>
        </pc:spChg>
        <pc:spChg chg="del">
          <ac:chgData name="DENGYAO LI" userId="14cc8a7cd33302d5" providerId="LiveId" clId="{D839F4BB-6B00-4328-BD93-E72EF7391933}" dt="2024-05-07T11:13:56.944" v="7847" actId="478"/>
          <ac:spMkLst>
            <pc:docMk/>
            <pc:sldMk cId="164607289" sldId="275"/>
            <ac:spMk id="3" creationId="{E7D4FB70-86E5-531C-82FD-340ED9A254E8}"/>
          </ac:spMkLst>
        </pc:spChg>
        <pc:spChg chg="add mod">
          <ac:chgData name="DENGYAO LI" userId="14cc8a7cd33302d5" providerId="LiveId" clId="{D839F4BB-6B00-4328-BD93-E72EF7391933}" dt="2024-05-16T08:52:44.053" v="12121" actId="1037"/>
          <ac:spMkLst>
            <pc:docMk/>
            <pc:sldMk cId="164607289" sldId="275"/>
            <ac:spMk id="6" creationId="{A77F0869-550D-9598-3E23-F9DC735EA96E}"/>
          </ac:spMkLst>
        </pc:spChg>
        <pc:spChg chg="add mod">
          <ac:chgData name="DENGYAO LI" userId="14cc8a7cd33302d5" providerId="LiveId" clId="{D839F4BB-6B00-4328-BD93-E72EF7391933}" dt="2024-05-07T11:54:10.173" v="8024" actId="1076"/>
          <ac:spMkLst>
            <pc:docMk/>
            <pc:sldMk cId="164607289" sldId="275"/>
            <ac:spMk id="8" creationId="{C051B2C2-4DD6-492B-8F37-60CBC7A834A4}"/>
          </ac:spMkLst>
        </pc:spChg>
        <pc:spChg chg="add mod">
          <ac:chgData name="DENGYAO LI" userId="14cc8a7cd33302d5" providerId="LiveId" clId="{D839F4BB-6B00-4328-BD93-E72EF7391933}" dt="2024-05-07T12:03:15.515" v="8097" actId="1035"/>
          <ac:spMkLst>
            <pc:docMk/>
            <pc:sldMk cId="164607289" sldId="275"/>
            <ac:spMk id="10" creationId="{8BF48685-5634-0F7A-81D2-2513ED1D3AFB}"/>
          </ac:spMkLst>
        </pc:spChg>
        <pc:spChg chg="add mod">
          <ac:chgData name="DENGYAO LI" userId="14cc8a7cd33302d5" providerId="LiveId" clId="{D839F4BB-6B00-4328-BD93-E72EF7391933}" dt="2024-05-07T12:03:26.564" v="8127" actId="1035"/>
          <ac:spMkLst>
            <pc:docMk/>
            <pc:sldMk cId="164607289" sldId="275"/>
            <ac:spMk id="12" creationId="{1F341072-51C8-106F-B589-90C159BBFEEB}"/>
          </ac:spMkLst>
        </pc:spChg>
        <pc:spChg chg="add mod">
          <ac:chgData name="DENGYAO LI" userId="14cc8a7cd33302d5" providerId="LiveId" clId="{D839F4BB-6B00-4328-BD93-E72EF7391933}" dt="2024-05-07T12:03:35.009" v="8143" actId="1035"/>
          <ac:spMkLst>
            <pc:docMk/>
            <pc:sldMk cId="164607289" sldId="275"/>
            <ac:spMk id="14" creationId="{CBA207F2-4936-72E4-72D4-DACD5DA84A05}"/>
          </ac:spMkLst>
        </pc:spChg>
        <pc:spChg chg="add del mod">
          <ac:chgData name="DENGYAO LI" userId="14cc8a7cd33302d5" providerId="LiveId" clId="{D839F4BB-6B00-4328-BD93-E72EF7391933}" dt="2024-05-16T11:51:08.578" v="13320" actId="478"/>
          <ac:spMkLst>
            <pc:docMk/>
            <pc:sldMk cId="164607289" sldId="275"/>
            <ac:spMk id="15" creationId="{86BE5DEB-069C-93FC-8A7A-979B929D3607}"/>
          </ac:spMkLst>
        </pc:spChg>
        <pc:spChg chg="add mod">
          <ac:chgData name="DENGYAO LI" userId="14cc8a7cd33302d5" providerId="LiveId" clId="{D839F4BB-6B00-4328-BD93-E72EF7391933}" dt="2024-05-17T10:40:19.741" v="15884" actId="6549"/>
          <ac:spMkLst>
            <pc:docMk/>
            <pc:sldMk cId="164607289" sldId="275"/>
            <ac:spMk id="71" creationId="{CF33E093-1821-11D8-FA6F-F405B587C47F}"/>
          </ac:spMkLst>
        </pc:spChg>
        <pc:picChg chg="add del mod">
          <ac:chgData name="DENGYAO LI" userId="14cc8a7cd33302d5" providerId="LiveId" clId="{D839F4BB-6B00-4328-BD93-E72EF7391933}" dt="2024-05-17T15:05:24.047" v="16027" actId="478"/>
          <ac:picMkLst>
            <pc:docMk/>
            <pc:sldMk cId="164607289" sldId="275"/>
            <ac:picMk id="2" creationId="{0D7F2E78-4929-B134-D6C0-A58FB84E8ACA}"/>
          </ac:picMkLst>
        </pc:picChg>
        <pc:picChg chg="add mod">
          <ac:chgData name="DENGYAO LI" userId="14cc8a7cd33302d5" providerId="LiveId" clId="{D839F4BB-6B00-4328-BD93-E72EF7391933}" dt="2024-05-17T15:05:28.581" v="16031" actId="1038"/>
          <ac:picMkLst>
            <pc:docMk/>
            <pc:sldMk cId="164607289" sldId="275"/>
            <ac:picMk id="5" creationId="{64D44800-C054-0E03-21E7-9AFC9606CCAC}"/>
          </ac:picMkLst>
        </pc:picChg>
        <pc:picChg chg="add mod">
          <ac:chgData name="DENGYAO LI" userId="14cc8a7cd33302d5" providerId="LiveId" clId="{D839F4BB-6B00-4328-BD93-E72EF7391933}" dt="2024-05-07T12:03:37.191" v="8156" actId="1035"/>
          <ac:picMkLst>
            <pc:docMk/>
            <pc:sldMk cId="164607289" sldId="275"/>
            <ac:picMk id="50" creationId="{083C149D-2ECA-3627-DEA3-B81498D0C2FA}"/>
          </ac:picMkLst>
        </pc:picChg>
        <pc:cxnChg chg="add mod">
          <ac:chgData name="DENGYAO LI" userId="14cc8a7cd33302d5" providerId="LiveId" clId="{D839F4BB-6B00-4328-BD93-E72EF7391933}" dt="2024-05-07T12:04:22.167" v="8165" actId="14100"/>
          <ac:cxnSpMkLst>
            <pc:docMk/>
            <pc:sldMk cId="164607289" sldId="275"/>
            <ac:cxnSpMk id="17" creationId="{874557E7-9507-9153-729E-8185F496E6BE}"/>
          </ac:cxnSpMkLst>
        </pc:cxnChg>
        <pc:cxnChg chg="add del mod">
          <ac:chgData name="DENGYAO LI" userId="14cc8a7cd33302d5" providerId="LiveId" clId="{D839F4BB-6B00-4328-BD93-E72EF7391933}" dt="2024-05-07T11:50:35.690" v="7941" actId="478"/>
          <ac:cxnSpMkLst>
            <pc:docMk/>
            <pc:sldMk cId="164607289" sldId="275"/>
            <ac:cxnSpMk id="19" creationId="{A926B1C8-2FEC-E2F7-A088-56F7AD3060BF}"/>
          </ac:cxnSpMkLst>
        </pc:cxnChg>
        <pc:cxnChg chg="add del mod">
          <ac:chgData name="DENGYAO LI" userId="14cc8a7cd33302d5" providerId="LiveId" clId="{D839F4BB-6B00-4328-BD93-E72EF7391933}" dt="2024-05-07T11:54:44.601" v="8030" actId="478"/>
          <ac:cxnSpMkLst>
            <pc:docMk/>
            <pc:sldMk cId="164607289" sldId="275"/>
            <ac:cxnSpMk id="23" creationId="{FE70DD02-3D78-9399-5063-33E81FC62641}"/>
          </ac:cxnSpMkLst>
        </pc:cxnChg>
        <pc:cxnChg chg="add del mod">
          <ac:chgData name="DENGYAO LI" userId="14cc8a7cd33302d5" providerId="LiveId" clId="{D839F4BB-6B00-4328-BD93-E72EF7391933}" dt="2024-05-07T11:54:45.854" v="8031" actId="478"/>
          <ac:cxnSpMkLst>
            <pc:docMk/>
            <pc:sldMk cId="164607289" sldId="275"/>
            <ac:cxnSpMk id="25" creationId="{ACA474FC-65F8-90C6-7E58-069D20F2A0A1}"/>
          </ac:cxnSpMkLst>
        </pc:cxnChg>
        <pc:cxnChg chg="add mod">
          <ac:chgData name="DENGYAO LI" userId="14cc8a7cd33302d5" providerId="LiveId" clId="{D839F4BB-6B00-4328-BD93-E72EF7391933}" dt="2024-05-07T12:04:24.981" v="8166" actId="14100"/>
          <ac:cxnSpMkLst>
            <pc:docMk/>
            <pc:sldMk cId="164607289" sldId="275"/>
            <ac:cxnSpMk id="34" creationId="{EF4E03B4-7A28-107D-EB9D-BFAB3E1561F1}"/>
          </ac:cxnSpMkLst>
        </pc:cxnChg>
        <pc:cxnChg chg="add mod">
          <ac:chgData name="DENGYAO LI" userId="14cc8a7cd33302d5" providerId="LiveId" clId="{D839F4BB-6B00-4328-BD93-E72EF7391933}" dt="2024-05-07T12:04:28.843" v="8167" actId="14100"/>
          <ac:cxnSpMkLst>
            <pc:docMk/>
            <pc:sldMk cId="164607289" sldId="275"/>
            <ac:cxnSpMk id="37" creationId="{66F9A563-7C42-F2B1-FB93-71FFA751A3C5}"/>
          </ac:cxnSpMkLst>
        </pc:cxnChg>
        <pc:cxnChg chg="add mod">
          <ac:chgData name="DENGYAO LI" userId="14cc8a7cd33302d5" providerId="LiveId" clId="{D839F4BB-6B00-4328-BD93-E72EF7391933}" dt="2024-05-07T12:04:31.463" v="8168" actId="14100"/>
          <ac:cxnSpMkLst>
            <pc:docMk/>
            <pc:sldMk cId="164607289" sldId="275"/>
            <ac:cxnSpMk id="40" creationId="{E02D2B39-08F8-6A5E-883E-45B9667ADB9D}"/>
          </ac:cxnSpMkLst>
        </pc:cxnChg>
        <pc:cxnChg chg="add mod">
          <ac:chgData name="DENGYAO LI" userId="14cc8a7cd33302d5" providerId="LiveId" clId="{D839F4BB-6B00-4328-BD93-E72EF7391933}" dt="2024-05-07T12:04:17.657" v="8164" actId="14100"/>
          <ac:cxnSpMkLst>
            <pc:docMk/>
            <pc:sldMk cId="164607289" sldId="275"/>
            <ac:cxnSpMk id="51" creationId="{CAFED3FB-D189-241A-1DE3-0B8EC2DB1AD8}"/>
          </ac:cxnSpMkLst>
        </pc:cxnChg>
      </pc:sldChg>
      <pc:sldChg chg="addSp delSp modSp new add del mod">
        <pc:chgData name="DENGYAO LI" userId="14cc8a7cd33302d5" providerId="LiveId" clId="{D839F4BB-6B00-4328-BD93-E72EF7391933}" dt="2024-05-18T01:49:30.271" v="17978" actId="1037"/>
        <pc:sldMkLst>
          <pc:docMk/>
          <pc:sldMk cId="436281791" sldId="276"/>
        </pc:sldMkLst>
        <pc:spChg chg="del">
          <ac:chgData name="DENGYAO LI" userId="14cc8a7cd33302d5" providerId="LiveId" clId="{D839F4BB-6B00-4328-BD93-E72EF7391933}" dt="2024-05-08T02:42:59.370" v="8185" actId="478"/>
          <ac:spMkLst>
            <pc:docMk/>
            <pc:sldMk cId="436281791" sldId="276"/>
            <ac:spMk id="2" creationId="{00110C51-EDE8-5EE2-8042-74007DA48D68}"/>
          </ac:spMkLst>
        </pc:spChg>
        <pc:spChg chg="add del mod">
          <ac:chgData name="DENGYAO LI" userId="14cc8a7cd33302d5" providerId="LiveId" clId="{D839F4BB-6B00-4328-BD93-E72EF7391933}" dt="2024-05-17T15:25:31.799" v="16673" actId="478"/>
          <ac:spMkLst>
            <pc:docMk/>
            <pc:sldMk cId="436281791" sldId="276"/>
            <ac:spMk id="2" creationId="{29CEAAD1-3592-371A-D46C-D36070C82146}"/>
          </ac:spMkLst>
        </pc:spChg>
        <pc:spChg chg="add mod">
          <ac:chgData name="DENGYAO LI" userId="14cc8a7cd33302d5" providerId="LiveId" clId="{D839F4BB-6B00-4328-BD93-E72EF7391933}" dt="2024-05-17T15:41:48.837" v="17478" actId="1035"/>
          <ac:spMkLst>
            <pc:docMk/>
            <pc:sldMk cId="436281791" sldId="276"/>
            <ac:spMk id="3" creationId="{820EB9A9-55F3-CF7B-E3FD-626015E664D6}"/>
          </ac:spMkLst>
        </pc:spChg>
        <pc:spChg chg="del">
          <ac:chgData name="DENGYAO LI" userId="14cc8a7cd33302d5" providerId="LiveId" clId="{D839F4BB-6B00-4328-BD93-E72EF7391933}" dt="2024-05-08T02:42:57.848" v="8184" actId="478"/>
          <ac:spMkLst>
            <pc:docMk/>
            <pc:sldMk cId="436281791" sldId="276"/>
            <ac:spMk id="3" creationId="{8C8D899C-7966-F143-063E-78EF9ECA856C}"/>
          </ac:spMkLst>
        </pc:spChg>
        <pc:spChg chg="add mod">
          <ac:chgData name="DENGYAO LI" userId="14cc8a7cd33302d5" providerId="LiveId" clId="{D839F4BB-6B00-4328-BD93-E72EF7391933}" dt="2024-05-17T15:25:36.033" v="16674"/>
          <ac:spMkLst>
            <pc:docMk/>
            <pc:sldMk cId="436281791" sldId="276"/>
            <ac:spMk id="5" creationId="{F27868C6-3269-7F93-E49C-50547EB63F4E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7" creationId="{8C82F690-77F6-A1A2-C161-B572B53B0C6F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9" creationId="{DDC0E163-0A3B-B623-5227-318775D7A028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1" creationId="{ABCC9BA6-80B7-7053-07B4-1FB40CB99154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3" creationId="{817965BB-E8CD-7FC4-FD73-F56A7397A86B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5" creationId="{DAEE6C4E-A068-1678-B7F5-13ECB38E447E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7" creationId="{AA4E05BF-039B-34B1-7711-4ED919FD4960}"/>
          </ac:spMkLst>
        </pc:spChg>
        <pc:spChg chg="add mod">
          <ac:chgData name="DENGYAO LI" userId="14cc8a7cd33302d5" providerId="LiveId" clId="{D839F4BB-6B00-4328-BD93-E72EF7391933}" dt="2024-05-17T15:41:56.871" v="17508" actId="1036"/>
          <ac:spMkLst>
            <pc:docMk/>
            <pc:sldMk cId="436281791" sldId="276"/>
            <ac:spMk id="19" creationId="{51958AA5-001F-F336-B9B4-804B4C7BC82A}"/>
          </ac:spMkLst>
        </pc:spChg>
        <pc:spChg chg="add mod">
          <ac:chgData name="DENGYAO LI" userId="14cc8a7cd33302d5" providerId="LiveId" clId="{D839F4BB-6B00-4328-BD93-E72EF7391933}" dt="2024-05-17T15:42:07.654" v="17524" actId="1035"/>
          <ac:spMkLst>
            <pc:docMk/>
            <pc:sldMk cId="436281791" sldId="276"/>
            <ac:spMk id="45" creationId="{CACABF68-9660-0D78-8460-0BFDF2BDC68B}"/>
          </ac:spMkLst>
        </pc:spChg>
        <pc:spChg chg="add mod">
          <ac:chgData name="DENGYAO LI" userId="14cc8a7cd33302d5" providerId="LiveId" clId="{D839F4BB-6B00-4328-BD93-E72EF7391933}" dt="2024-05-17T15:42:07.654" v="17524" actId="1035"/>
          <ac:spMkLst>
            <pc:docMk/>
            <pc:sldMk cId="436281791" sldId="276"/>
            <ac:spMk id="47" creationId="{C25EC85F-8633-755C-80C5-55F247E2B6C8}"/>
          </ac:spMkLst>
        </pc:spChg>
        <pc:spChg chg="add mod">
          <ac:chgData name="DENGYAO LI" userId="14cc8a7cd33302d5" providerId="LiveId" clId="{D839F4BB-6B00-4328-BD93-E72EF7391933}" dt="2024-05-17T15:44:30.842" v="17560" actId="313"/>
          <ac:spMkLst>
            <pc:docMk/>
            <pc:sldMk cId="436281791" sldId="276"/>
            <ac:spMk id="53" creationId="{652F3580-2623-3316-D865-3C154F23E12A}"/>
          </ac:spMkLst>
        </pc:spChg>
        <pc:spChg chg="add mod">
          <ac:chgData name="DENGYAO LI" userId="14cc8a7cd33302d5" providerId="LiveId" clId="{D839F4BB-6B00-4328-BD93-E72EF7391933}" dt="2024-05-17T15:43:42.915" v="17539" actId="1076"/>
          <ac:spMkLst>
            <pc:docMk/>
            <pc:sldMk cId="436281791" sldId="276"/>
            <ac:spMk id="54" creationId="{740799D7-F151-3A05-BB8E-4C17FD6722CE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5" creationId="{AE2D51F5-1243-D65D-6FE9-7E812337EC80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6" creationId="{91350605-9472-2956-A2DC-B106E0E6B975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7" creationId="{FCFF0E0D-85EC-2AEB-1B22-0A4DE5EAA9C3}"/>
          </ac:spMkLst>
        </pc:spChg>
        <pc:spChg chg="add mod">
          <ac:chgData name="DENGYAO LI" userId="14cc8a7cd33302d5" providerId="LiveId" clId="{D839F4BB-6B00-4328-BD93-E72EF7391933}" dt="2024-05-17T15:43:01.307" v="17535" actId="1076"/>
          <ac:spMkLst>
            <pc:docMk/>
            <pc:sldMk cId="436281791" sldId="276"/>
            <ac:spMk id="58" creationId="{EC327927-0882-A33C-3BAA-28F5ABB7542F}"/>
          </ac:spMkLst>
        </pc:spChg>
        <pc:picChg chg="add mod">
          <ac:chgData name="DENGYAO LI" userId="14cc8a7cd33302d5" providerId="LiveId" clId="{D839F4BB-6B00-4328-BD93-E72EF7391933}" dt="2024-05-18T01:49:30.271" v="17978" actId="1037"/>
          <ac:picMkLst>
            <pc:docMk/>
            <pc:sldMk cId="436281791" sldId="276"/>
            <ac:picMk id="2" creationId="{CD8FD353-B80C-7EE3-1284-BF23B15EA9D0}"/>
          </ac:picMkLst>
        </pc:picChg>
        <pc:picChg chg="add del mod">
          <ac:chgData name="DENGYAO LI" userId="14cc8a7cd33302d5" providerId="LiveId" clId="{D839F4BB-6B00-4328-BD93-E72EF7391933}" dt="2024-05-09T10:45:29.169" v="8473" actId="21"/>
          <ac:picMkLst>
            <pc:docMk/>
            <pc:sldMk cId="436281791" sldId="276"/>
            <ac:picMk id="6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1" creationId="{39CFA55F-795D-882F-945B-4AAA2028EE44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2" creationId="{B46C28CA-DCCD-F46C-D8EB-82A325A22719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25" creationId="{2E360D03-054C-AEE7-BED1-7D3B2EC95B80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0" creationId="{AC81A708-433A-4D8C-A381-5FDA3DD1273A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1" creationId="{3EC09FF0-2795-92E0-78C8-D0546E01D3CE}"/>
          </ac:cxnSpMkLst>
        </pc:cxnChg>
        <pc:cxnChg chg="add mod">
          <ac:chgData name="DENGYAO LI" userId="14cc8a7cd33302d5" providerId="LiveId" clId="{D839F4BB-6B00-4328-BD93-E72EF7391933}" dt="2024-05-17T15:41:56.871" v="17508" actId="1036"/>
          <ac:cxnSpMkLst>
            <pc:docMk/>
            <pc:sldMk cId="436281791" sldId="276"/>
            <ac:cxnSpMk id="32" creationId="{995F92FD-8B9D-E395-282C-C6C796D47ECB}"/>
          </ac:cxnSpMkLst>
        </pc:cxnChg>
        <pc:cxnChg chg="add mod">
          <ac:chgData name="DENGYAO LI" userId="14cc8a7cd33302d5" providerId="LiveId" clId="{D839F4BB-6B00-4328-BD93-E72EF7391933}" dt="2024-05-17T15:42:07.654" v="17524" actId="1035"/>
          <ac:cxnSpMkLst>
            <pc:docMk/>
            <pc:sldMk cId="436281791" sldId="276"/>
            <ac:cxnSpMk id="48" creationId="{DB9512DB-E5CE-8BD1-FA39-B03A3373E9AD}"/>
          </ac:cxnSpMkLst>
        </pc:cxnChg>
        <pc:cxnChg chg="add del mod">
          <ac:chgData name="DENGYAO LI" userId="14cc8a7cd33302d5" providerId="LiveId" clId="{D839F4BB-6B00-4328-BD93-E72EF7391933}" dt="2024-05-17T15:43:44.217" v="17540" actId="478"/>
          <ac:cxnSpMkLst>
            <pc:docMk/>
            <pc:sldMk cId="436281791" sldId="276"/>
            <ac:cxnSpMk id="59" creationId="{198D4AD8-DEAE-5858-6C36-CEC9DB2D77AD}"/>
          </ac:cxnSpMkLst>
        </pc:cxnChg>
        <pc:cxnChg chg="add del mod">
          <ac:chgData name="DENGYAO LI" userId="14cc8a7cd33302d5" providerId="LiveId" clId="{D839F4BB-6B00-4328-BD93-E72EF7391933}" dt="2024-05-17T15:44:08.377" v="17545" actId="478"/>
          <ac:cxnSpMkLst>
            <pc:docMk/>
            <pc:sldMk cId="436281791" sldId="276"/>
            <ac:cxnSpMk id="60" creationId="{9CBF13A6-F3B7-1F60-9D87-5AFCA12E8C98}"/>
          </ac:cxnSpMkLst>
        </pc:cxnChg>
        <pc:cxnChg chg="add mod">
          <ac:chgData name="DENGYAO LI" userId="14cc8a7cd33302d5" providerId="LiveId" clId="{D839F4BB-6B00-4328-BD93-E72EF7391933}" dt="2024-05-17T15:44:23.871" v="17550" actId="14100"/>
          <ac:cxnSpMkLst>
            <pc:docMk/>
            <pc:sldMk cId="436281791" sldId="276"/>
            <ac:cxnSpMk id="61" creationId="{66E461B6-4E0A-7640-5A40-B3C7065FD4E6}"/>
          </ac:cxnSpMkLst>
        </pc:cxnChg>
        <pc:cxnChg chg="add del mod">
          <ac:chgData name="DENGYAO LI" userId="14cc8a7cd33302d5" providerId="LiveId" clId="{D839F4BB-6B00-4328-BD93-E72EF7391933}" dt="2024-05-17T15:44:37.517" v="17561" actId="478"/>
          <ac:cxnSpMkLst>
            <pc:docMk/>
            <pc:sldMk cId="436281791" sldId="276"/>
            <ac:cxnSpMk id="62" creationId="{AEB9CF14-754D-14B5-C6BD-44C8E28434B5}"/>
          </ac:cxnSpMkLst>
        </pc:cxnChg>
        <pc:cxnChg chg="add del mod">
          <ac:chgData name="DENGYAO LI" userId="14cc8a7cd33302d5" providerId="LiveId" clId="{D839F4BB-6B00-4328-BD93-E72EF7391933}" dt="2024-05-17T15:44:59.016" v="17566" actId="478"/>
          <ac:cxnSpMkLst>
            <pc:docMk/>
            <pc:sldMk cId="436281791" sldId="276"/>
            <ac:cxnSpMk id="63" creationId="{7DCBBD10-9411-7896-2492-1C0ACBB84618}"/>
          </ac:cxnSpMkLst>
        </pc:cxnChg>
        <pc:cxnChg chg="add mod">
          <ac:chgData name="DENGYAO LI" userId="14cc8a7cd33302d5" providerId="LiveId" clId="{D839F4BB-6B00-4328-BD93-E72EF7391933}" dt="2024-05-17T15:44:00.858" v="17544" actId="14100"/>
          <ac:cxnSpMkLst>
            <pc:docMk/>
            <pc:sldMk cId="436281791" sldId="276"/>
            <ac:cxnSpMk id="64" creationId="{E2343359-58E3-16DC-6430-03FCED076C21}"/>
          </ac:cxnSpMkLst>
        </pc:cxnChg>
        <pc:cxnChg chg="add mod">
          <ac:chgData name="DENGYAO LI" userId="14cc8a7cd33302d5" providerId="LiveId" clId="{D839F4BB-6B00-4328-BD93-E72EF7391933}" dt="2024-05-17T15:44:15.692" v="17548" actId="14100"/>
          <ac:cxnSpMkLst>
            <pc:docMk/>
            <pc:sldMk cId="436281791" sldId="276"/>
            <ac:cxnSpMk id="68" creationId="{C8781F4F-C329-4377-7E43-0213CEE9D685}"/>
          </ac:cxnSpMkLst>
        </pc:cxnChg>
        <pc:cxnChg chg="add mod">
          <ac:chgData name="DENGYAO LI" userId="14cc8a7cd33302d5" providerId="LiveId" clId="{D839F4BB-6B00-4328-BD93-E72EF7391933}" dt="2024-05-17T15:44:51.997" v="17565" actId="14100"/>
          <ac:cxnSpMkLst>
            <pc:docMk/>
            <pc:sldMk cId="436281791" sldId="276"/>
            <ac:cxnSpMk id="73" creationId="{892BBAC4-543C-AF6E-3491-F7485C4045DF}"/>
          </ac:cxnSpMkLst>
        </pc:cxnChg>
        <pc:cxnChg chg="add mod">
          <ac:chgData name="DENGYAO LI" userId="14cc8a7cd33302d5" providerId="LiveId" clId="{D839F4BB-6B00-4328-BD93-E72EF7391933}" dt="2024-05-17T15:45:04.832" v="17569" actId="14100"/>
          <ac:cxnSpMkLst>
            <pc:docMk/>
            <pc:sldMk cId="436281791" sldId="276"/>
            <ac:cxnSpMk id="77" creationId="{F8DB980B-1EFF-8E4C-4B45-FD10525DD683}"/>
          </ac:cxnSpMkLst>
        </pc:cxnChg>
      </pc:sldChg>
      <pc:sldChg chg="addSp delSp modSp new mod ord">
        <pc:chgData name="DENGYAO LI" userId="14cc8a7cd33302d5" providerId="LiveId" clId="{D839F4BB-6B00-4328-BD93-E72EF7391933}" dt="2024-05-08T08:12:32.055" v="8220" actId="20577"/>
        <pc:sldMkLst>
          <pc:docMk/>
          <pc:sldMk cId="3711144623" sldId="277"/>
        </pc:sldMkLst>
        <pc:spChg chg="del">
          <ac:chgData name="DENGYAO LI" userId="14cc8a7cd33302d5" providerId="LiveId" clId="{D839F4BB-6B00-4328-BD93-E72EF7391933}" dt="2024-05-08T02:43:26.393" v="8192" actId="478"/>
          <ac:spMkLst>
            <pc:docMk/>
            <pc:sldMk cId="3711144623" sldId="277"/>
            <ac:spMk id="2" creationId="{2989ABD4-C441-A665-22B1-1A8EFB0D7DC8}"/>
          </ac:spMkLst>
        </pc:spChg>
        <pc:spChg chg="del">
          <ac:chgData name="DENGYAO LI" userId="14cc8a7cd33302d5" providerId="LiveId" clId="{D839F4BB-6B00-4328-BD93-E72EF7391933}" dt="2024-05-08T02:43:25.325" v="8191" actId="478"/>
          <ac:spMkLst>
            <pc:docMk/>
            <pc:sldMk cId="3711144623" sldId="277"/>
            <ac:spMk id="3" creationId="{5CFD0291-A3EE-A252-B766-E306DE158336}"/>
          </ac:spMkLst>
        </pc:spChg>
        <pc:spChg chg="add mod">
          <ac:chgData name="DENGYAO LI" userId="14cc8a7cd33302d5" providerId="LiveId" clId="{D839F4BB-6B00-4328-BD93-E72EF7391933}" dt="2024-05-08T08:12:32.055" v="8220" actId="20577"/>
          <ac:spMkLst>
            <pc:docMk/>
            <pc:sldMk cId="3711144623" sldId="277"/>
            <ac:spMk id="6" creationId="{EFABD66F-B108-B8D9-1B55-A60C3F91E63E}"/>
          </ac:spMkLst>
        </pc:spChg>
      </pc:sldChg>
      <pc:sldChg chg="addSp delSp modSp new del mod">
        <pc:chgData name="DENGYAO LI" userId="14cc8a7cd33302d5" providerId="LiveId" clId="{D839F4BB-6B00-4328-BD93-E72EF7391933}" dt="2024-05-08T07:20:23.040" v="8203" actId="47"/>
        <pc:sldMkLst>
          <pc:docMk/>
          <pc:sldMk cId="3731769840" sldId="278"/>
        </pc:sldMkLst>
        <pc:spChg chg="del">
          <ac:chgData name="DENGYAO LI" userId="14cc8a7cd33302d5" providerId="LiveId" clId="{D839F4BB-6B00-4328-BD93-E72EF7391933}" dt="2024-05-08T07:20:10.396" v="8199" actId="478"/>
          <ac:spMkLst>
            <pc:docMk/>
            <pc:sldMk cId="3731769840" sldId="278"/>
            <ac:spMk id="2" creationId="{AE12ADE6-219B-FBD0-2488-1F55610AE55C}"/>
          </ac:spMkLst>
        </pc:spChg>
        <pc:spChg chg="del">
          <ac:chgData name="DENGYAO LI" userId="14cc8a7cd33302d5" providerId="LiveId" clId="{D839F4BB-6B00-4328-BD93-E72EF7391933}" dt="2024-05-08T07:20:09.590" v="8198" actId="478"/>
          <ac:spMkLst>
            <pc:docMk/>
            <pc:sldMk cId="3731769840" sldId="278"/>
            <ac:spMk id="3" creationId="{F738EBEC-7419-7478-F45C-EEF27F74F7A0}"/>
          </ac:spMkLst>
        </pc:spChg>
        <pc:spChg chg="add del mod">
          <ac:chgData name="DENGYAO LI" userId="14cc8a7cd33302d5" providerId="LiveId" clId="{D839F4BB-6B00-4328-BD93-E72EF7391933}" dt="2024-05-08T07:20:20.013" v="8202"/>
          <ac:spMkLst>
            <pc:docMk/>
            <pc:sldMk cId="3731769840" sldId="278"/>
            <ac:spMk id="5" creationId="{7B1057BE-C0A0-8C74-17BA-A866FC6BC165}"/>
          </ac:spMkLst>
        </pc:spChg>
      </pc:sldChg>
      <pc:sldChg chg="addSp delSp modSp new mod">
        <pc:chgData name="DENGYAO LI" userId="14cc8a7cd33302d5" providerId="LiveId" clId="{D839F4BB-6B00-4328-BD93-E72EF7391933}" dt="2024-05-09T08:05:16.880" v="8325" actId="20577"/>
        <pc:sldMkLst>
          <pc:docMk/>
          <pc:sldMk cId="4258532541" sldId="278"/>
        </pc:sldMkLst>
        <pc:spChg chg="del">
          <ac:chgData name="DENGYAO LI" userId="14cc8a7cd33302d5" providerId="LiveId" clId="{D839F4BB-6B00-4328-BD93-E72EF7391933}" dt="2024-05-09T08:04:53.722" v="8307" actId="478"/>
          <ac:spMkLst>
            <pc:docMk/>
            <pc:sldMk cId="4258532541" sldId="278"/>
            <ac:spMk id="2" creationId="{8E535A8B-D354-295D-BC35-552FC0994929}"/>
          </ac:spMkLst>
        </pc:spChg>
        <pc:spChg chg="del">
          <ac:chgData name="DENGYAO LI" userId="14cc8a7cd33302d5" providerId="LiveId" clId="{D839F4BB-6B00-4328-BD93-E72EF7391933}" dt="2024-05-09T08:04:52.650" v="8306" actId="478"/>
          <ac:spMkLst>
            <pc:docMk/>
            <pc:sldMk cId="4258532541" sldId="278"/>
            <ac:spMk id="3" creationId="{28D9C335-0F0D-F5E7-9416-6D072A2F2DBD}"/>
          </ac:spMkLst>
        </pc:spChg>
        <pc:spChg chg="add mod">
          <ac:chgData name="DENGYAO LI" userId="14cc8a7cd33302d5" providerId="LiveId" clId="{D839F4BB-6B00-4328-BD93-E72EF7391933}" dt="2024-05-09T08:05:16.880" v="8325" actId="20577"/>
          <ac:spMkLst>
            <pc:docMk/>
            <pc:sldMk cId="4258532541" sldId="278"/>
            <ac:spMk id="5" creationId="{9B2EF669-5A7E-4374-B4A5-4003F44CF3B1}"/>
          </ac:spMkLst>
        </pc:spChg>
      </pc:sldChg>
      <pc:sldChg chg="addSp delSp modSp new mod ord">
        <pc:chgData name="DENGYAO LI" userId="14cc8a7cd33302d5" providerId="LiveId" clId="{D839F4BB-6B00-4328-BD93-E72EF7391933}" dt="2024-05-17T15:06:41.044" v="16069" actId="14100"/>
        <pc:sldMkLst>
          <pc:docMk/>
          <pc:sldMk cId="2087683127" sldId="279"/>
        </pc:sldMkLst>
        <pc:spChg chg="del">
          <ac:chgData name="DENGYAO LI" userId="14cc8a7cd33302d5" providerId="LiveId" clId="{D839F4BB-6B00-4328-BD93-E72EF7391933}" dt="2024-05-09T10:38:30.777" v="8343" actId="478"/>
          <ac:spMkLst>
            <pc:docMk/>
            <pc:sldMk cId="2087683127" sldId="279"/>
            <ac:spMk id="2" creationId="{90A37621-AABA-0F07-FDBD-6FF1270B847D}"/>
          </ac:spMkLst>
        </pc:spChg>
        <pc:spChg chg="del">
          <ac:chgData name="DENGYAO LI" userId="14cc8a7cd33302d5" providerId="LiveId" clId="{D839F4BB-6B00-4328-BD93-E72EF7391933}" dt="2024-05-09T10:38:30.120" v="8342" actId="478"/>
          <ac:spMkLst>
            <pc:docMk/>
            <pc:sldMk cId="2087683127" sldId="279"/>
            <ac:spMk id="3" creationId="{A5878269-87F8-E120-6FC4-96841DCDEB6E}"/>
          </ac:spMkLst>
        </pc:spChg>
        <pc:spChg chg="mod">
          <ac:chgData name="DENGYAO LI" userId="14cc8a7cd33302d5" providerId="LiveId" clId="{D839F4BB-6B00-4328-BD93-E72EF7391933}" dt="2024-05-09T10:58:49.557" v="8714" actId="1036"/>
          <ac:spMkLst>
            <pc:docMk/>
            <pc:sldMk cId="2087683127" sldId="279"/>
            <ac:spMk id="4" creationId="{4C2D9EBC-BFFB-8CC3-5DCE-4CB109FED135}"/>
          </ac:spMkLst>
        </pc:spChg>
        <pc:spChg chg="add del mod">
          <ac:chgData name="DENGYAO LI" userId="14cc8a7cd33302d5" providerId="LiveId" clId="{D839F4BB-6B00-4328-BD93-E72EF7391933}" dt="2024-05-16T11:52:33.992" v="13383" actId="478"/>
          <ac:spMkLst>
            <pc:docMk/>
            <pc:sldMk cId="2087683127" sldId="279"/>
            <ac:spMk id="5" creationId="{180524F5-9A1C-E55A-D765-A8F23B9C5801}"/>
          </ac:spMkLst>
        </pc:spChg>
        <pc:spChg chg="add mod">
          <ac:chgData name="DENGYAO LI" userId="14cc8a7cd33302d5" providerId="LiveId" clId="{D839F4BB-6B00-4328-BD93-E72EF7391933}" dt="2024-05-16T11:52:54.457" v="13398" actId="1035"/>
          <ac:spMkLst>
            <pc:docMk/>
            <pc:sldMk cId="2087683127" sldId="279"/>
            <ac:spMk id="7" creationId="{275FF081-C257-764D-A63F-7131909EADE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9" creationId="{1560D08B-5450-E7E8-AE94-38DD2F609A24}"/>
          </ac:spMkLst>
        </pc:spChg>
        <pc:spChg chg="add mod">
          <ac:chgData name="DENGYAO LI" userId="14cc8a7cd33302d5" providerId="LiveId" clId="{D839F4BB-6B00-4328-BD93-E72EF7391933}" dt="2024-05-16T11:53:02.263" v="13399" actId="207"/>
          <ac:spMkLst>
            <pc:docMk/>
            <pc:sldMk cId="2087683127" sldId="279"/>
            <ac:spMk id="10" creationId="{7CC2D748-E4C1-15C4-921D-50B3A9871A1A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1" creationId="{FC2954DD-1B31-56DB-ADBB-D05421E2D188}"/>
          </ac:spMkLst>
        </pc:spChg>
        <pc:spChg chg="add mod">
          <ac:chgData name="DENGYAO LI" userId="14cc8a7cd33302d5" providerId="LiveId" clId="{D839F4BB-6B00-4328-BD93-E72EF7391933}" dt="2024-05-16T11:52:54.457" v="13398" actId="1035"/>
          <ac:spMkLst>
            <pc:docMk/>
            <pc:sldMk cId="2087683127" sldId="279"/>
            <ac:spMk id="14" creationId="{DD2361E3-5235-4581-479E-E87737B8A1F6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6" creationId="{171A334C-A8BC-92D2-0FDB-CAA979E6A0A1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18" creationId="{7EE21F2C-87C8-684A-7656-1AE0B3114D56}"/>
          </ac:spMkLst>
        </pc:spChg>
        <pc:spChg chg="add mod">
          <ac:chgData name="DENGYAO LI" userId="14cc8a7cd33302d5" providerId="LiveId" clId="{D839F4BB-6B00-4328-BD93-E72EF7391933}" dt="2024-05-16T11:52:34.352" v="13384"/>
          <ac:spMkLst>
            <pc:docMk/>
            <pc:sldMk cId="2087683127" sldId="279"/>
            <ac:spMk id="19" creationId="{D01DA187-D46C-C4F3-014B-7AE611762ED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0" creationId="{4A1ECFDE-65E5-F84D-1237-2A7D2C364A10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1" creationId="{973932B1-D219-1A9A-9204-85C902BDF066}"/>
          </ac:spMkLst>
        </pc:spChg>
        <pc:spChg chg="add del mod">
          <ac:chgData name="DENGYAO LI" userId="14cc8a7cd33302d5" providerId="LiveId" clId="{D839F4BB-6B00-4328-BD93-E72EF7391933}" dt="2024-05-09T10:55:04.182" v="8647" actId="478"/>
          <ac:spMkLst>
            <pc:docMk/>
            <pc:sldMk cId="2087683127" sldId="279"/>
            <ac:spMk id="22" creationId="{EBE10D17-4B70-3864-8D22-B877F01F2BAF}"/>
          </ac:spMkLst>
        </pc:spChg>
        <pc:spChg chg="add del mod">
          <ac:chgData name="DENGYAO LI" userId="14cc8a7cd33302d5" providerId="LiveId" clId="{D839F4BB-6B00-4328-BD93-E72EF7391933}" dt="2024-05-09T10:55:46.924" v="8655" actId="478"/>
          <ac:spMkLst>
            <pc:docMk/>
            <pc:sldMk cId="2087683127" sldId="279"/>
            <ac:spMk id="24" creationId="{C6C2D494-B717-8901-FF70-72E6FD9377FF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6" creationId="{DFFBC0D7-2B2C-B691-7E00-2A78F224B4E5}"/>
          </ac:spMkLst>
        </pc:spChg>
        <pc:spChg chg="add mod">
          <ac:chgData name="DENGYAO LI" userId="14cc8a7cd33302d5" providerId="LiveId" clId="{D839F4BB-6B00-4328-BD93-E72EF7391933}" dt="2024-05-17T15:06:09.162" v="16060" actId="1038"/>
          <ac:spMkLst>
            <pc:docMk/>
            <pc:sldMk cId="2087683127" sldId="279"/>
            <ac:spMk id="28" creationId="{54B940E1-C1F5-965C-BCCB-D6E308890060}"/>
          </ac:spMkLst>
        </pc:spChg>
        <pc:spChg chg="add mod">
          <ac:chgData name="DENGYAO LI" userId="14cc8a7cd33302d5" providerId="LiveId" clId="{D839F4BB-6B00-4328-BD93-E72EF7391933}" dt="2024-05-16T11:53:02.263" v="13399" actId="207"/>
          <ac:spMkLst>
            <pc:docMk/>
            <pc:sldMk cId="2087683127" sldId="279"/>
            <ac:spMk id="51" creationId="{BE7B2738-12E0-6E47-A2A9-A30445F5206E}"/>
          </ac:spMkLst>
        </pc:spChg>
        <pc:picChg chg="add del mod">
          <ac:chgData name="DENGYAO LI" userId="14cc8a7cd33302d5" providerId="LiveId" clId="{D839F4BB-6B00-4328-BD93-E72EF7391933}" dt="2024-05-17T15:05:39.518" v="16032" actId="478"/>
          <ac:picMkLst>
            <pc:docMk/>
            <pc:sldMk cId="2087683127" sldId="279"/>
            <ac:picMk id="2" creationId="{4DE1F1E3-F48F-B8C0-0E86-B31545BDC27D}"/>
          </ac:picMkLst>
        </pc:picChg>
        <pc:picChg chg="add del mod">
          <ac:chgData name="DENGYAO LI" userId="14cc8a7cd33302d5" providerId="LiveId" clId="{D839F4BB-6B00-4328-BD93-E72EF7391933}" dt="2024-05-17T15:05:41.138" v="16033" actId="478"/>
          <ac:picMkLst>
            <pc:docMk/>
            <pc:sldMk cId="2087683127" sldId="279"/>
            <ac:picMk id="3" creationId="{3D573E4E-AB2E-178B-B8D9-5293B81115C4}"/>
          </ac:picMkLst>
        </pc:picChg>
        <pc:picChg chg="add mod">
          <ac:chgData name="DENGYAO LI" userId="14cc8a7cd33302d5" providerId="LiveId" clId="{D839F4BB-6B00-4328-BD93-E72EF7391933}" dt="2024-05-17T15:05:48.891" v="16035" actId="1076"/>
          <ac:picMkLst>
            <pc:docMk/>
            <pc:sldMk cId="2087683127" sldId="279"/>
            <ac:picMk id="5" creationId="{FFE60B02-E339-7F78-EC9A-F63F6F5A2A8C}"/>
          </ac:picMkLst>
        </pc:picChg>
        <pc:picChg chg="add mod">
          <ac:chgData name="DENGYAO LI" userId="14cc8a7cd33302d5" providerId="LiveId" clId="{D839F4BB-6B00-4328-BD93-E72EF7391933}" dt="2024-05-17T15:05:55.564" v="16037" actId="1076"/>
          <ac:picMkLst>
            <pc:docMk/>
            <pc:sldMk cId="2087683127" sldId="279"/>
            <ac:picMk id="6" creationId="{DCE7AB74-25AF-217E-3C08-DBCB0926414C}"/>
          </ac:picMkLst>
        </pc:picChg>
        <pc:picChg chg="add mod">
          <ac:chgData name="DENGYAO LI" userId="14cc8a7cd33302d5" providerId="LiveId" clId="{D839F4BB-6B00-4328-BD93-E72EF7391933}" dt="2024-05-17T15:06:19.873" v="16062" actId="1076"/>
          <ac:picMkLst>
            <pc:docMk/>
            <pc:sldMk cId="2087683127" sldId="279"/>
            <ac:picMk id="8" creationId="{09B457B3-273B-1834-3440-5DC60E207EB3}"/>
          </ac:picMkLst>
        </pc:picChg>
        <pc:picChg chg="add del mod">
          <ac:chgData name="DENGYAO LI" userId="14cc8a7cd33302d5" providerId="LiveId" clId="{D839F4BB-6B00-4328-BD93-E72EF7391933}" dt="2024-05-09T10:47:01.755" v="8483" actId="21"/>
          <ac:picMkLst>
            <pc:docMk/>
            <pc:sldMk cId="2087683127" sldId="279"/>
            <ac:picMk id="12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5:06:23.875" v="16063" actId="14100"/>
          <ac:cxnSpMkLst>
            <pc:docMk/>
            <pc:sldMk cId="2087683127" sldId="279"/>
            <ac:cxnSpMk id="29" creationId="{1D0BFABD-7DB0-9578-A6E3-E4AE2EED575E}"/>
          </ac:cxnSpMkLst>
        </pc:cxnChg>
        <pc:cxnChg chg="add mod">
          <ac:chgData name="DENGYAO LI" userId="14cc8a7cd33302d5" providerId="LiveId" clId="{D839F4BB-6B00-4328-BD93-E72EF7391933}" dt="2024-05-17T15:06:33.219" v="16066" actId="14100"/>
          <ac:cxnSpMkLst>
            <pc:docMk/>
            <pc:sldMk cId="2087683127" sldId="279"/>
            <ac:cxnSpMk id="32" creationId="{10CB3605-5AB6-0C78-19D5-B57C00A91465}"/>
          </ac:cxnSpMkLst>
        </pc:cxnChg>
        <pc:cxnChg chg="add mod">
          <ac:chgData name="DENGYAO LI" userId="14cc8a7cd33302d5" providerId="LiveId" clId="{D839F4BB-6B00-4328-BD93-E72EF7391933}" dt="2024-05-09T10:54:41.502" v="8639" actId="14100"/>
          <ac:cxnSpMkLst>
            <pc:docMk/>
            <pc:sldMk cId="2087683127" sldId="279"/>
            <ac:cxnSpMk id="35" creationId="{5981C1AB-BEA2-A99C-D7B3-BB207AC0E27D}"/>
          </ac:cxnSpMkLst>
        </pc:cxnChg>
        <pc:cxnChg chg="add mod">
          <ac:chgData name="DENGYAO LI" userId="14cc8a7cd33302d5" providerId="LiveId" clId="{D839F4BB-6B00-4328-BD93-E72EF7391933}" dt="2024-05-17T15:06:28.642" v="16064" actId="14100"/>
          <ac:cxnSpMkLst>
            <pc:docMk/>
            <pc:sldMk cId="2087683127" sldId="279"/>
            <ac:cxnSpMk id="37" creationId="{5BE21B41-2F97-B60A-E613-B3240CBCDA26}"/>
          </ac:cxnSpMkLst>
        </pc:cxnChg>
        <pc:cxnChg chg="add mod">
          <ac:chgData name="DENGYAO LI" userId="14cc8a7cd33302d5" providerId="LiveId" clId="{D839F4BB-6B00-4328-BD93-E72EF7391933}" dt="2024-05-17T15:06:37.838" v="16068" actId="14100"/>
          <ac:cxnSpMkLst>
            <pc:docMk/>
            <pc:sldMk cId="2087683127" sldId="279"/>
            <ac:cxnSpMk id="42" creationId="{16CD3D0F-3D5E-39C4-C010-E94D549FE998}"/>
          </ac:cxnSpMkLst>
        </pc:cxnChg>
        <pc:cxnChg chg="add mod">
          <ac:chgData name="DENGYAO LI" userId="14cc8a7cd33302d5" providerId="LiveId" clId="{D839F4BB-6B00-4328-BD93-E72EF7391933}" dt="2024-05-17T15:06:41.044" v="16069" actId="14100"/>
          <ac:cxnSpMkLst>
            <pc:docMk/>
            <pc:sldMk cId="2087683127" sldId="279"/>
            <ac:cxnSpMk id="48" creationId="{92AAF20E-2E02-33B0-9285-C8F97697EE6F}"/>
          </ac:cxnSpMkLst>
        </pc:cxnChg>
      </pc:sldChg>
      <pc:sldChg chg="addSp delSp modSp add mod">
        <pc:chgData name="DENGYAO LI" userId="14cc8a7cd33302d5" providerId="LiveId" clId="{D839F4BB-6B00-4328-BD93-E72EF7391933}" dt="2024-05-17T16:11:28.888" v="17843" actId="14100"/>
        <pc:sldMkLst>
          <pc:docMk/>
          <pc:sldMk cId="1120493699" sldId="280"/>
        </pc:sldMkLst>
        <pc:spChg chg="add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3" creationId="{D16B2B89-B99D-884B-2BF8-6F238482CD3F}"/>
          </ac:spMkLst>
        </pc:spChg>
        <pc:spChg chg="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4" creationId="{4C2D9EBC-BFFB-8CC3-5DCE-4CB109FED135}"/>
          </ac:spMkLst>
        </pc:spChg>
        <pc:spChg chg="del mod">
          <ac:chgData name="DENGYAO LI" userId="14cc8a7cd33302d5" providerId="LiveId" clId="{D839F4BB-6B00-4328-BD93-E72EF7391933}" dt="2024-05-16T11:57:58.115" v="13450" actId="478"/>
          <ac:spMkLst>
            <pc:docMk/>
            <pc:sldMk cId="1120493699" sldId="280"/>
            <ac:spMk id="5" creationId="{180524F5-9A1C-E55A-D765-A8F23B9C5801}"/>
          </ac:spMkLst>
        </pc:spChg>
        <pc:spChg chg="add del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7" creationId="{B1B7C247-AAD2-7216-102A-02F8892E6929}"/>
          </ac:spMkLst>
        </pc:spChg>
        <pc:spChg chg="add mod">
          <ac:chgData name="DENGYAO LI" userId="14cc8a7cd33302d5" providerId="LiveId" clId="{D839F4BB-6B00-4328-BD93-E72EF7391933}" dt="2024-05-16T11:58:08.035" v="13487" actId="20577"/>
          <ac:spMkLst>
            <pc:docMk/>
            <pc:sldMk cId="1120493699" sldId="280"/>
            <ac:spMk id="8" creationId="{192E2944-9EBB-F9B2-557C-6116CE2D390D}"/>
          </ac:spMkLst>
        </pc:spChg>
        <pc:spChg chg="add mod">
          <ac:chgData name="DENGYAO LI" userId="14cc8a7cd33302d5" providerId="LiveId" clId="{D839F4BB-6B00-4328-BD93-E72EF7391933}" dt="2024-05-09T14:49:39.677" v="9149" actId="1035"/>
          <ac:spMkLst>
            <pc:docMk/>
            <pc:sldMk cId="1120493699" sldId="280"/>
            <ac:spMk id="9" creationId="{4B0C192F-6C57-FF32-7E05-F099852E0DE4}"/>
          </ac:spMkLst>
        </pc:spChg>
        <pc:spChg chg="add mod">
          <ac:chgData name="DENGYAO LI" userId="14cc8a7cd33302d5" providerId="LiveId" clId="{D839F4BB-6B00-4328-BD93-E72EF7391933}" dt="2024-05-16T11:54:58.835" v="13426" actId="207"/>
          <ac:spMkLst>
            <pc:docMk/>
            <pc:sldMk cId="1120493699" sldId="280"/>
            <ac:spMk id="10" creationId="{D4EEB19C-5A41-133B-BBA0-1D2E0E9529F5}"/>
          </ac:spMkLst>
        </pc:spChg>
        <pc:spChg chg="add mod">
          <ac:chgData name="DENGYAO LI" userId="14cc8a7cd33302d5" providerId="LiveId" clId="{D839F4BB-6B00-4328-BD93-E72EF7391933}" dt="2024-05-16T12:05:07.197" v="13631" actId="1036"/>
          <ac:spMkLst>
            <pc:docMk/>
            <pc:sldMk cId="1120493699" sldId="280"/>
            <ac:spMk id="55" creationId="{6D82E9FD-CD52-89C9-8608-EB1B71949887}"/>
          </ac:spMkLst>
        </pc:spChg>
        <pc:graphicFrameChg chg="add mod modGraphic">
          <ac:chgData name="DENGYAO LI" userId="14cc8a7cd33302d5" providerId="LiveId" clId="{D839F4BB-6B00-4328-BD93-E72EF7391933}" dt="2024-05-17T15:07:15.610" v="16076" actId="14100"/>
          <ac:graphicFrameMkLst>
            <pc:docMk/>
            <pc:sldMk cId="1120493699" sldId="280"/>
            <ac:graphicFrameMk id="11" creationId="{A092B615-B4E0-9F8B-611B-189FA5DBFCE4}"/>
          </ac:graphicFrameMkLst>
        </pc:graphicFrameChg>
        <pc:picChg chg="add del mod">
          <ac:chgData name="DENGYAO LI" userId="14cc8a7cd33302d5" providerId="LiveId" clId="{D839F4BB-6B00-4328-BD93-E72EF7391933}" dt="2024-05-17T15:06:47.544" v="16070" actId="478"/>
          <ac:picMkLst>
            <pc:docMk/>
            <pc:sldMk cId="1120493699" sldId="280"/>
            <ac:picMk id="2" creationId="{5C9A1DF8-36C5-A7E1-5801-07FEDDBDE9AB}"/>
          </ac:picMkLst>
        </pc:picChg>
        <pc:picChg chg="add mod">
          <ac:chgData name="DENGYAO LI" userId="14cc8a7cd33302d5" providerId="LiveId" clId="{D839F4BB-6B00-4328-BD93-E72EF7391933}" dt="2024-05-17T15:06:52.896" v="16072" actId="1076"/>
          <ac:picMkLst>
            <pc:docMk/>
            <pc:sldMk cId="1120493699" sldId="280"/>
            <ac:picMk id="5" creationId="{6458485A-3A50-9BFA-96A4-355E64BF95C4}"/>
          </ac:picMkLst>
        </pc:picChg>
        <pc:picChg chg="add del mod">
          <ac:chgData name="DENGYAO LI" userId="14cc8a7cd33302d5" providerId="LiveId" clId="{D839F4BB-6B00-4328-BD93-E72EF7391933}" dt="2024-05-16T12:05:02.056" v="13625" actId="14100"/>
          <ac:picMkLst>
            <pc:docMk/>
            <pc:sldMk cId="1120493699" sldId="280"/>
            <ac:picMk id="12" creationId="{5370F9C4-9172-4FEC-E017-D2D7A6576100}"/>
          </ac:picMkLst>
        </pc:picChg>
        <pc:cxnChg chg="add del mod">
          <ac:chgData name="DENGYAO LI" userId="14cc8a7cd33302d5" providerId="LiveId" clId="{D839F4BB-6B00-4328-BD93-E72EF7391933}" dt="2024-05-09T11:05:41.355" v="8867" actId="478"/>
          <ac:cxnSpMkLst>
            <pc:docMk/>
            <pc:sldMk cId="1120493699" sldId="280"/>
            <ac:cxnSpMk id="11" creationId="{CF419759-E067-A9F6-DA99-B8D1B2C3CB71}"/>
          </ac:cxnSpMkLst>
        </pc:cxnChg>
        <pc:cxnChg chg="add del mod">
          <ac:chgData name="DENGYAO LI" userId="14cc8a7cd33302d5" providerId="LiveId" clId="{D839F4BB-6B00-4328-BD93-E72EF7391933}" dt="2024-05-09T11:07:17.046" v="8880" actId="478"/>
          <ac:cxnSpMkLst>
            <pc:docMk/>
            <pc:sldMk cId="1120493699" sldId="280"/>
            <ac:cxnSpMk id="13" creationId="{B266BD3B-9CF7-3825-58EE-FE66F060151B}"/>
          </ac:cxnSpMkLst>
        </pc:cxnChg>
        <pc:cxnChg chg="add mod">
          <ac:chgData name="DENGYAO LI" userId="14cc8a7cd33302d5" providerId="LiveId" clId="{D839F4BB-6B00-4328-BD93-E72EF7391933}" dt="2024-05-17T16:11:28.888" v="17843" actId="14100"/>
          <ac:cxnSpMkLst>
            <pc:docMk/>
            <pc:sldMk cId="1120493699" sldId="280"/>
            <ac:cxnSpMk id="16" creationId="{F1949889-3001-36D4-6193-79904D5B6EA3}"/>
          </ac:cxnSpMkLst>
        </pc:cxnChg>
        <pc:cxnChg chg="add del mod">
          <ac:chgData name="DENGYAO LI" userId="14cc8a7cd33302d5" providerId="LiveId" clId="{D839F4BB-6B00-4328-BD93-E72EF7391933}" dt="2024-05-09T11:09:51.442" v="8914" actId="478"/>
          <ac:cxnSpMkLst>
            <pc:docMk/>
            <pc:sldMk cId="1120493699" sldId="280"/>
            <ac:cxnSpMk id="33" creationId="{60CB6BF8-786E-F71D-7B3F-06426E801979}"/>
          </ac:cxnSpMkLst>
        </pc:cxnChg>
        <pc:cxnChg chg="add mod">
          <ac:chgData name="DENGYAO LI" userId="14cc8a7cd33302d5" providerId="LiveId" clId="{D839F4BB-6B00-4328-BD93-E72EF7391933}" dt="2024-05-17T16:09:03.725" v="17821" actId="14100"/>
          <ac:cxnSpMkLst>
            <pc:docMk/>
            <pc:sldMk cId="1120493699" sldId="280"/>
            <ac:cxnSpMk id="51" creationId="{62CE9A90-A76C-46E3-D926-32C2CB3D0128}"/>
          </ac:cxnSpMkLst>
        </pc:cxnChg>
      </pc:sldChg>
      <pc:sldChg chg="addSp delSp modSp add mod">
        <pc:chgData name="DENGYAO LI" userId="14cc8a7cd33302d5" providerId="LiveId" clId="{D839F4BB-6B00-4328-BD93-E72EF7391933}" dt="2024-05-18T01:49:17.159" v="17974" actId="1076"/>
        <pc:sldMkLst>
          <pc:docMk/>
          <pc:sldMk cId="4269258899" sldId="281"/>
        </pc:sldMkLst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" creationId="{73F4EFF6-7708-6742-E4E8-E6023445503C}"/>
          </ac:spMkLst>
        </pc:spChg>
        <pc:spChg chg="add del mod">
          <ac:chgData name="DENGYAO LI" userId="14cc8a7cd33302d5" providerId="LiveId" clId="{D839F4BB-6B00-4328-BD93-E72EF7391933}" dt="2024-05-17T15:22:10.650" v="16629" actId="21"/>
          <ac:spMkLst>
            <pc:docMk/>
            <pc:sldMk cId="4269258899" sldId="281"/>
            <ac:spMk id="3" creationId="{820EB9A9-55F3-CF7B-E3FD-626015E664D6}"/>
          </ac:spMkLst>
        </pc:spChg>
        <pc:spChg chg="mod">
          <ac:chgData name="DENGYAO LI" userId="14cc8a7cd33302d5" providerId="LiveId" clId="{D839F4BB-6B00-4328-BD93-E72EF7391933}" dt="2024-05-17T15:25:12.587" v="16663" actId="20577"/>
          <ac:spMkLst>
            <pc:docMk/>
            <pc:sldMk cId="4269258899" sldId="281"/>
            <ac:spMk id="5" creationId="{180524F5-9A1C-E55A-D765-A8F23B9C5801}"/>
          </ac:spMkLst>
        </pc:spChg>
        <pc:spChg chg="add del mod">
          <ac:chgData name="DENGYAO LI" userId="14cc8a7cd33302d5" providerId="LiveId" clId="{D839F4BB-6B00-4328-BD93-E72EF7391933}" dt="2024-05-17T15:08:25.844" v="16079" actId="478"/>
          <ac:spMkLst>
            <pc:docMk/>
            <pc:sldMk cId="4269258899" sldId="281"/>
            <ac:spMk id="7" creationId="{1B5E1B51-B333-C7F0-1E8B-B6BF7AF279C6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9" creationId="{6D7463EC-FA42-71ED-B5C7-008004648941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1" creationId="{1403E4DC-2D7A-0D92-0C70-3BB7FF979B7E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3" creationId="{4058090B-79F3-FF02-AA10-D4504BC84BEA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5" creationId="{57881C48-2AAF-FD99-6045-4878646B5E4C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7" creationId="{2AB4E776-5DD9-935B-785D-41A8D131D842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19" creationId="{A00FAAB8-2C30-EF81-A52A-3BED2C9A4B31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1" creationId="{BF0F3357-2AD4-F0EA-D350-7DCC6131A99A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3" creationId="{5AA75AF4-BC57-1630-01AB-F18A329549D6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5" creationId="{2D03C779-DD6B-21CC-F436-FAF4D0AA3E62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27" creationId="{F8B0BD3E-7951-D6B2-BA8D-DF577A16B8DD}"/>
          </ac:spMkLst>
        </pc:spChg>
        <pc:spChg chg="add mod">
          <ac:chgData name="DENGYAO LI" userId="14cc8a7cd33302d5" providerId="LiveId" clId="{D839F4BB-6B00-4328-BD93-E72EF7391933}" dt="2024-05-17T16:19:39.044" v="17959" actId="1035"/>
          <ac:spMkLst>
            <pc:docMk/>
            <pc:sldMk cId="4269258899" sldId="281"/>
            <ac:spMk id="55" creationId="{A761B210-ED82-2E7F-8BD3-3E56E72BD444}"/>
          </ac:spMkLst>
        </pc:spChg>
        <pc:picChg chg="add mod">
          <ac:chgData name="DENGYAO LI" userId="14cc8a7cd33302d5" providerId="LiveId" clId="{D839F4BB-6B00-4328-BD93-E72EF7391933}" dt="2024-05-18T01:48:59.502" v="17969" actId="1076"/>
          <ac:picMkLst>
            <pc:docMk/>
            <pc:sldMk cId="4269258899" sldId="281"/>
            <ac:picMk id="3" creationId="{96AB1239-F77D-20E8-2F56-9B872D705E64}"/>
          </ac:picMkLst>
        </pc:picChg>
        <pc:picChg chg="add del mod">
          <ac:chgData name="DENGYAO LI" userId="14cc8a7cd33302d5" providerId="LiveId" clId="{D839F4BB-6B00-4328-BD93-E72EF7391933}" dt="2024-05-18T01:49:11.190" v="17972" actId="21"/>
          <ac:picMkLst>
            <pc:docMk/>
            <pc:sldMk cId="4269258899" sldId="281"/>
            <ac:picMk id="6" creationId="{6482BBC2-ADE7-0C55-326F-3F0DC54AEE66}"/>
          </ac:picMkLst>
        </pc:picChg>
        <pc:picChg chg="add mod">
          <ac:chgData name="DENGYAO LI" userId="14cc8a7cd33302d5" providerId="LiveId" clId="{D839F4BB-6B00-4328-BD93-E72EF7391933}" dt="2024-05-18T01:49:17.159" v="17974" actId="1076"/>
          <ac:picMkLst>
            <pc:docMk/>
            <pc:sldMk cId="4269258899" sldId="281"/>
            <ac:picMk id="7" creationId="{6482BBC2-ADE7-0C55-326F-3F0DC54AEE66}"/>
          </ac:picMkLst>
        </pc:picChg>
        <pc:picChg chg="add mod">
          <ac:chgData name="DENGYAO LI" userId="14cc8a7cd33302d5" providerId="LiveId" clId="{D839F4BB-6B00-4328-BD93-E72EF7391933}" dt="2024-05-09T11:03:59.057" v="8839"/>
          <ac:picMkLst>
            <pc:docMk/>
            <pc:sldMk cId="4269258899" sldId="281"/>
            <ac:picMk id="12" creationId="{5370F9C4-9172-4FEC-E017-D2D7A6576100}"/>
          </ac:picMkLst>
        </pc:pic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28" creationId="{1F0C5AF5-7087-DEC3-597D-4E933216D6AC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1" creationId="{3F99EA9C-C857-02BD-1C93-5AB02639EAB8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4" creationId="{FE0CFDF8-1D29-E85C-2B19-B50ACEF4D766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39" creationId="{16853A68-B368-524C-C238-29BB8917D4B2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47" creationId="{8FE45474-F3C9-CDB2-E664-6C6F3677F383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50" creationId="{3C426ADC-94F1-4855-6662-0A9971D8B69A}"/>
          </ac:cxnSpMkLst>
        </pc:cxnChg>
        <pc:cxnChg chg="add mod">
          <ac:chgData name="DENGYAO LI" userId="14cc8a7cd33302d5" providerId="LiveId" clId="{D839F4BB-6B00-4328-BD93-E72EF7391933}" dt="2024-05-17T16:19:39.044" v="17959" actId="1035"/>
          <ac:cxnSpMkLst>
            <pc:docMk/>
            <pc:sldMk cId="4269258899" sldId="281"/>
            <ac:cxnSpMk id="60" creationId="{357AC01E-F528-03D9-D881-6C849D9E287E}"/>
          </ac:cxnSpMkLst>
        </pc:cxnChg>
      </pc:sldChg>
      <pc:sldChg chg="addSp delSp modSp new mod">
        <pc:chgData name="DENGYAO LI" userId="14cc8a7cd33302d5" providerId="LiveId" clId="{D839F4BB-6B00-4328-BD93-E72EF7391933}" dt="2024-05-18T01:50:19.827" v="17984" actId="1076"/>
        <pc:sldMkLst>
          <pc:docMk/>
          <pc:sldMk cId="3742562142" sldId="282"/>
        </pc:sldMkLst>
        <pc:spChg chg="del">
          <ac:chgData name="DENGYAO LI" userId="14cc8a7cd33302d5" providerId="LiveId" clId="{D839F4BB-6B00-4328-BD93-E72EF7391933}" dt="2024-05-16T02:07:26.095" v="9277" actId="478"/>
          <ac:spMkLst>
            <pc:docMk/>
            <pc:sldMk cId="3742562142" sldId="282"/>
            <ac:spMk id="2" creationId="{89040E0B-0405-7B25-F10B-AFC8896785D6}"/>
          </ac:spMkLst>
        </pc:spChg>
        <pc:spChg chg="del">
          <ac:chgData name="DENGYAO LI" userId="14cc8a7cd33302d5" providerId="LiveId" clId="{D839F4BB-6B00-4328-BD93-E72EF7391933}" dt="2024-05-16T02:07:27.668" v="9278" actId="478"/>
          <ac:spMkLst>
            <pc:docMk/>
            <pc:sldMk cId="3742562142" sldId="282"/>
            <ac:spMk id="3" creationId="{E3F1789E-1F72-4C0A-9FCA-75EA775DF8A3}"/>
          </ac:spMkLst>
        </pc:spChg>
        <pc:spChg chg="add del mod">
          <ac:chgData name="DENGYAO LI" userId="14cc8a7cd33302d5" providerId="LiveId" clId="{D839F4BB-6B00-4328-BD93-E72EF7391933}" dt="2024-05-16T12:07:18.879" v="13632" actId="478"/>
          <ac:spMkLst>
            <pc:docMk/>
            <pc:sldMk cId="3742562142" sldId="282"/>
            <ac:spMk id="5" creationId="{120C1059-484B-39BC-55A4-192C4D197446}"/>
          </ac:spMkLst>
        </pc:spChg>
        <pc:spChg chg="add del mod">
          <ac:chgData name="DENGYAO LI" userId="14cc8a7cd33302d5" providerId="LiveId" clId="{D839F4BB-6B00-4328-BD93-E72EF7391933}" dt="2024-05-16T02:26:15.954" v="9365" actId="478"/>
          <ac:spMkLst>
            <pc:docMk/>
            <pc:sldMk cId="3742562142" sldId="282"/>
            <ac:spMk id="7" creationId="{129DA16B-7679-C14D-9923-DADE303E6DD7}"/>
          </ac:spMkLst>
        </pc:spChg>
        <pc:spChg chg="add mod">
          <ac:chgData name="DENGYAO LI" userId="14cc8a7cd33302d5" providerId="LiveId" clId="{D839F4BB-6B00-4328-BD93-E72EF7391933}" dt="2024-05-16T02:27:43.372" v="9378" actId="1076"/>
          <ac:spMkLst>
            <pc:docMk/>
            <pc:sldMk cId="3742562142" sldId="282"/>
            <ac:spMk id="9" creationId="{5AF18A35-4C27-99E6-E7F7-17408BD3CB99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1" creationId="{67E6E62C-CE45-8AA4-5364-B2F63127DB8B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3" creationId="{09883E19-0C54-A883-81ED-26A3ABE1AFDE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5" creationId="{9B70E077-72FD-715D-1D4E-AB82BA0E5B48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7" creationId="{99D4FA49-D4C0-8E2B-3409-67CA958D1FA7}"/>
          </ac:spMkLst>
        </pc:spChg>
        <pc:spChg chg="add mod">
          <ac:chgData name="DENGYAO LI" userId="14cc8a7cd33302d5" providerId="LiveId" clId="{D839F4BB-6B00-4328-BD93-E72EF7391933}" dt="2024-05-16T02:50:48.513" v="9660" actId="1035"/>
          <ac:spMkLst>
            <pc:docMk/>
            <pc:sldMk cId="3742562142" sldId="282"/>
            <ac:spMk id="19" creationId="{E515154D-901E-95B5-B23B-C9535E7241FE}"/>
          </ac:spMkLst>
        </pc:spChg>
        <pc:spChg chg="add mod">
          <ac:chgData name="DENGYAO LI" userId="14cc8a7cd33302d5" providerId="LiveId" clId="{D839F4BB-6B00-4328-BD93-E72EF7391933}" dt="2024-05-16T03:07:45.208" v="9738" actId="1035"/>
          <ac:spMkLst>
            <pc:docMk/>
            <pc:sldMk cId="3742562142" sldId="282"/>
            <ac:spMk id="51" creationId="{489F7ECF-7C16-A4A4-4AFC-5A8F29EE6D89}"/>
          </ac:spMkLst>
        </pc:spChg>
        <pc:spChg chg="add mod">
          <ac:chgData name="DENGYAO LI" userId="14cc8a7cd33302d5" providerId="LiveId" clId="{D839F4BB-6B00-4328-BD93-E72EF7391933}" dt="2024-05-16T03:07:45.208" v="9738" actId="1035"/>
          <ac:spMkLst>
            <pc:docMk/>
            <pc:sldMk cId="3742562142" sldId="282"/>
            <ac:spMk id="53" creationId="{CD5E84B4-FCEE-9C7D-D450-EB2DC8D051B8}"/>
          </ac:spMkLst>
        </pc:spChg>
        <pc:spChg chg="add del mod">
          <ac:chgData name="DENGYAO LI" userId="14cc8a7cd33302d5" providerId="LiveId" clId="{D839F4BB-6B00-4328-BD93-E72EF7391933}" dt="2024-05-16T02:49:43.483" v="9592" actId="478"/>
          <ac:spMkLst>
            <pc:docMk/>
            <pc:sldMk cId="3742562142" sldId="282"/>
            <ac:spMk id="55" creationId="{E0C3C8EB-A691-B5B8-3177-0BDB8AD2C623}"/>
          </ac:spMkLst>
        </pc:spChg>
        <pc:spChg chg="add mod">
          <ac:chgData name="DENGYAO LI" userId="14cc8a7cd33302d5" providerId="LiveId" clId="{D839F4BB-6B00-4328-BD93-E72EF7391933}" dt="2024-05-16T03:01:52.062" v="9698" actId="208"/>
          <ac:spMkLst>
            <pc:docMk/>
            <pc:sldMk cId="3742562142" sldId="282"/>
            <ac:spMk id="60" creationId="{494EC466-F795-BB18-2312-A01D0A2E1EAC}"/>
          </ac:spMkLst>
        </pc:spChg>
        <pc:spChg chg="add mod">
          <ac:chgData name="DENGYAO LI" userId="14cc8a7cd33302d5" providerId="LiveId" clId="{D839F4BB-6B00-4328-BD93-E72EF7391933}" dt="2024-05-16T03:05:21.561" v="9703" actId="1076"/>
          <ac:spMkLst>
            <pc:docMk/>
            <pc:sldMk cId="3742562142" sldId="282"/>
            <ac:spMk id="62" creationId="{D5BF196A-0258-A956-FCD0-4752BE186233}"/>
          </ac:spMkLst>
        </pc:spChg>
        <pc:spChg chg="add mod">
          <ac:chgData name="DENGYAO LI" userId="14cc8a7cd33302d5" providerId="LiveId" clId="{D839F4BB-6B00-4328-BD93-E72EF7391933}" dt="2024-05-18T01:50:06.397" v="17982" actId="20577"/>
          <ac:spMkLst>
            <pc:docMk/>
            <pc:sldMk cId="3742562142" sldId="282"/>
            <ac:spMk id="69" creationId="{1B50CD19-2393-6FD6-5AF9-787CD8919B8B}"/>
          </ac:spMkLst>
        </pc:spChg>
        <pc:spChg chg="add del mod">
          <ac:chgData name="DENGYAO LI" userId="14cc8a7cd33302d5" providerId="LiveId" clId="{D839F4BB-6B00-4328-BD93-E72EF7391933}" dt="2024-05-16T03:07:21.875" v="9716" actId="478"/>
          <ac:spMkLst>
            <pc:docMk/>
            <pc:sldMk cId="3742562142" sldId="282"/>
            <ac:spMk id="70" creationId="{2758F998-5B66-A659-C415-48D0FA39E131}"/>
          </ac:spMkLst>
        </pc:spChg>
        <pc:spChg chg="add mod">
          <ac:chgData name="DENGYAO LI" userId="14cc8a7cd33302d5" providerId="LiveId" clId="{D839F4BB-6B00-4328-BD93-E72EF7391933}" dt="2024-05-16T03:07:29.219" v="9719" actId="1076"/>
          <ac:spMkLst>
            <pc:docMk/>
            <pc:sldMk cId="3742562142" sldId="282"/>
            <ac:spMk id="71" creationId="{9F3C0D28-DA79-DF1A-995C-04FEEC63D8B7}"/>
          </ac:spMkLst>
        </pc:spChg>
        <pc:spChg chg="add mod">
          <ac:chgData name="DENGYAO LI" userId="14cc8a7cd33302d5" providerId="LiveId" clId="{D839F4BB-6B00-4328-BD93-E72EF7391933}" dt="2024-05-16T12:13:04.719" v="13713" actId="20577"/>
          <ac:spMkLst>
            <pc:docMk/>
            <pc:sldMk cId="3742562142" sldId="282"/>
            <ac:spMk id="72" creationId="{2A841CC1-B4CC-DD3D-EFE8-739566B5BD57}"/>
          </ac:spMkLst>
        </pc:spChg>
        <pc:picChg chg="add mod">
          <ac:chgData name="DENGYAO LI" userId="14cc8a7cd33302d5" providerId="LiveId" clId="{D839F4BB-6B00-4328-BD93-E72EF7391933}" dt="2024-05-18T01:50:19.827" v="17984" actId="1076"/>
          <ac:picMkLst>
            <pc:docMk/>
            <pc:sldMk cId="3742562142" sldId="282"/>
            <ac:picMk id="2" creationId="{4B76EE30-17ED-F600-DD58-88B3EE1D497B}"/>
          </ac:picMkLst>
        </pc:picChg>
        <pc:cxnChg chg="add del mod">
          <ac:chgData name="DENGYAO LI" userId="14cc8a7cd33302d5" providerId="LiveId" clId="{D839F4BB-6B00-4328-BD93-E72EF7391933}" dt="2024-05-16T02:37:00.148" v="9455" actId="478"/>
          <ac:cxnSpMkLst>
            <pc:docMk/>
            <pc:sldMk cId="3742562142" sldId="282"/>
            <ac:cxnSpMk id="20" creationId="{62967E94-AC69-98FF-4E80-29900F85ADBE}"/>
          </ac:cxnSpMkLst>
        </pc:cxnChg>
        <pc:cxnChg chg="add del mod">
          <ac:chgData name="DENGYAO LI" userId="14cc8a7cd33302d5" providerId="LiveId" clId="{D839F4BB-6B00-4328-BD93-E72EF7391933}" dt="2024-05-16T02:42:05.138" v="9534" actId="478"/>
          <ac:cxnSpMkLst>
            <pc:docMk/>
            <pc:sldMk cId="3742562142" sldId="282"/>
            <ac:cxnSpMk id="24" creationId="{4E84927D-2388-A91C-FFB3-11026B80C2C9}"/>
          </ac:cxnSpMkLst>
        </pc:cxnChg>
        <pc:cxnChg chg="add del mod">
          <ac:chgData name="DENGYAO LI" userId="14cc8a7cd33302d5" providerId="LiveId" clId="{D839F4BB-6B00-4328-BD93-E72EF7391933}" dt="2024-05-16T02:38:06.533" v="9487" actId="11529"/>
          <ac:cxnSpMkLst>
            <pc:docMk/>
            <pc:sldMk cId="3742562142" sldId="282"/>
            <ac:cxnSpMk id="30" creationId="{AC3849D8-BD6B-A862-2496-80AE52AF7213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2" creationId="{AA179AB4-D8D3-0F56-F102-1DBA3666A05E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3" creationId="{22877C2F-27AE-ABE5-6420-82AD497AE821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39" creationId="{03565573-E522-7FFD-D48A-2A06CAC1224D}"/>
          </ac:cxnSpMkLst>
        </pc:cxnChg>
        <pc:cxnChg chg="add mod">
          <ac:chgData name="DENGYAO LI" userId="14cc8a7cd33302d5" providerId="LiveId" clId="{D839F4BB-6B00-4328-BD93-E72EF7391933}" dt="2024-05-16T02:50:48.513" v="9660" actId="1035"/>
          <ac:cxnSpMkLst>
            <pc:docMk/>
            <pc:sldMk cId="3742562142" sldId="282"/>
            <ac:cxnSpMk id="47" creationId="{91131337-38DA-24FD-6699-5F6F1CBF5C7F}"/>
          </ac:cxnSpMkLst>
        </pc:cxnChg>
        <pc:cxnChg chg="add mod">
          <ac:chgData name="DENGYAO LI" userId="14cc8a7cd33302d5" providerId="LiveId" clId="{D839F4BB-6B00-4328-BD93-E72EF7391933}" dt="2024-05-16T03:07:45.208" v="9738" actId="1035"/>
          <ac:cxnSpMkLst>
            <pc:docMk/>
            <pc:sldMk cId="3742562142" sldId="282"/>
            <ac:cxnSpMk id="57" creationId="{D8D43606-CDEB-3665-2E08-E8ECD41CDEEF}"/>
          </ac:cxnSpMkLst>
        </pc:cxnChg>
        <pc:cxnChg chg="add mod">
          <ac:chgData name="DENGYAO LI" userId="14cc8a7cd33302d5" providerId="LiveId" clId="{D839F4BB-6B00-4328-BD93-E72EF7391933}" dt="2024-05-16T03:05:21.561" v="9703" actId="1076"/>
          <ac:cxnSpMkLst>
            <pc:docMk/>
            <pc:sldMk cId="3742562142" sldId="282"/>
            <ac:cxnSpMk id="63" creationId="{9614072C-8BA7-409F-8D3C-FE87A616ECB4}"/>
          </ac:cxnSpMkLst>
        </pc:cxnChg>
      </pc:sldChg>
      <pc:sldChg chg="addSp delSp modSp new mod">
        <pc:chgData name="DENGYAO LI" userId="14cc8a7cd33302d5" providerId="LiveId" clId="{D839F4BB-6B00-4328-BD93-E72EF7391933}" dt="2024-05-18T01:50:33.148" v="17990" actId="1036"/>
        <pc:sldMkLst>
          <pc:docMk/>
          <pc:sldMk cId="49896229" sldId="283"/>
        </pc:sldMkLst>
        <pc:spChg chg="del">
          <ac:chgData name="DENGYAO LI" userId="14cc8a7cd33302d5" providerId="LiveId" clId="{D839F4BB-6B00-4328-BD93-E72EF7391933}" dt="2024-05-16T03:07:53.541" v="9741" actId="478"/>
          <ac:spMkLst>
            <pc:docMk/>
            <pc:sldMk cId="49896229" sldId="283"/>
            <ac:spMk id="2" creationId="{AB936BFD-35E4-44A5-7D6E-4379D9D97948}"/>
          </ac:spMkLst>
        </pc:spChg>
        <pc:spChg chg="del">
          <ac:chgData name="DENGYAO LI" userId="14cc8a7cd33302d5" providerId="LiveId" clId="{D839F4BB-6B00-4328-BD93-E72EF7391933}" dt="2024-05-16T03:07:52.213" v="9740" actId="478"/>
          <ac:spMkLst>
            <pc:docMk/>
            <pc:sldMk cId="49896229" sldId="283"/>
            <ac:spMk id="3" creationId="{9BBDE914-CBD7-7181-926A-957D642FDDEA}"/>
          </ac:spMkLst>
        </pc:spChg>
        <pc:spChg chg="add mod">
          <ac:chgData name="DENGYAO LI" userId="14cc8a7cd33302d5" providerId="LiveId" clId="{D839F4BB-6B00-4328-BD93-E72EF7391933}" dt="2024-05-16T03:30:15.043" v="9971" actId="1076"/>
          <ac:spMkLst>
            <pc:docMk/>
            <pc:sldMk cId="49896229" sldId="283"/>
            <ac:spMk id="6" creationId="{59EAFFEC-5821-875C-D4D0-47C479ABCBDD}"/>
          </ac:spMkLst>
        </pc:spChg>
        <pc:spChg chg="add mod">
          <ac:chgData name="DENGYAO LI" userId="14cc8a7cd33302d5" providerId="LiveId" clId="{D839F4BB-6B00-4328-BD93-E72EF7391933}" dt="2024-05-16T03:14:55.415" v="9964" actId="1076"/>
          <ac:spMkLst>
            <pc:docMk/>
            <pc:sldMk cId="49896229" sldId="283"/>
            <ac:spMk id="8" creationId="{CC317D78-CEFF-71EA-4BDA-6A1810B4280B}"/>
          </ac:spMkLst>
        </pc:spChg>
        <pc:spChg chg="add mod">
          <ac:chgData name="DENGYAO LI" userId="14cc8a7cd33302d5" providerId="LiveId" clId="{D839F4BB-6B00-4328-BD93-E72EF7391933}" dt="2024-05-16T03:30:43.818" v="9979" actId="1037"/>
          <ac:spMkLst>
            <pc:docMk/>
            <pc:sldMk cId="49896229" sldId="283"/>
            <ac:spMk id="10" creationId="{504AD9CC-5BD9-B806-E8DD-C5F750683BF8}"/>
          </ac:spMkLst>
        </pc:spChg>
        <pc:spChg chg="add mod">
          <ac:chgData name="DENGYAO LI" userId="14cc8a7cd33302d5" providerId="LiveId" clId="{D839F4BB-6B00-4328-BD93-E72EF7391933}" dt="2024-05-16T03:31:38.792" v="9995" actId="1036"/>
          <ac:spMkLst>
            <pc:docMk/>
            <pc:sldMk cId="49896229" sldId="283"/>
            <ac:spMk id="12" creationId="{53A16F6E-262A-153F-D7B3-4330663919C7}"/>
          </ac:spMkLst>
        </pc:spChg>
        <pc:spChg chg="add mod">
          <ac:chgData name="DENGYAO LI" userId="14cc8a7cd33302d5" providerId="LiveId" clId="{D839F4BB-6B00-4328-BD93-E72EF7391933}" dt="2024-05-16T03:32:08.690" v="10023" actId="1036"/>
          <ac:spMkLst>
            <pc:docMk/>
            <pc:sldMk cId="49896229" sldId="283"/>
            <ac:spMk id="14" creationId="{90DD4638-6B56-54E5-74CE-97021DB7D7EE}"/>
          </ac:spMkLst>
        </pc:spChg>
        <pc:spChg chg="add mod">
          <ac:chgData name="DENGYAO LI" userId="14cc8a7cd33302d5" providerId="LiveId" clId="{D839F4BB-6B00-4328-BD93-E72EF7391933}" dt="2024-05-16T03:32:33.118" v="10027" actId="1076"/>
          <ac:spMkLst>
            <pc:docMk/>
            <pc:sldMk cId="49896229" sldId="283"/>
            <ac:spMk id="16" creationId="{EAE60DD9-F7B9-92A6-40DF-6B50C57782F0}"/>
          </ac:spMkLst>
        </pc:spChg>
        <pc:spChg chg="add mod">
          <ac:chgData name="DENGYAO LI" userId="14cc8a7cd33302d5" providerId="LiveId" clId="{D839F4BB-6B00-4328-BD93-E72EF7391933}" dt="2024-05-16T03:33:22.999" v="10086" actId="1076"/>
          <ac:spMkLst>
            <pc:docMk/>
            <pc:sldMk cId="49896229" sldId="283"/>
            <ac:spMk id="18" creationId="{23BE70B2-F9CD-7352-4C75-DC3BBD804129}"/>
          </ac:spMkLst>
        </pc:spChg>
        <pc:spChg chg="add del mod">
          <ac:chgData name="DENGYAO LI" userId="14cc8a7cd33302d5" providerId="LiveId" clId="{D839F4BB-6B00-4328-BD93-E72EF7391933}" dt="2024-05-16T12:08:48.692" v="13648" actId="478"/>
          <ac:spMkLst>
            <pc:docMk/>
            <pc:sldMk cId="49896229" sldId="283"/>
            <ac:spMk id="24" creationId="{A39986D6-5BF4-2ED3-B61E-615711DA3EAC}"/>
          </ac:spMkLst>
        </pc:spChg>
        <pc:spChg chg="add mod">
          <ac:chgData name="DENGYAO LI" userId="14cc8a7cd33302d5" providerId="LiveId" clId="{D839F4BB-6B00-4328-BD93-E72EF7391933}" dt="2024-05-16T12:14:17.864" v="13764" actId="14100"/>
          <ac:spMkLst>
            <pc:docMk/>
            <pc:sldMk cId="49896229" sldId="283"/>
            <ac:spMk id="43" creationId="{61C20A4D-B44B-5629-07FC-83D01B1EDEF8}"/>
          </ac:spMkLst>
        </pc:spChg>
        <pc:picChg chg="add mod">
          <ac:chgData name="DENGYAO LI" userId="14cc8a7cd33302d5" providerId="LiveId" clId="{D839F4BB-6B00-4328-BD93-E72EF7391933}" dt="2024-05-18T01:50:33.148" v="17990" actId="1036"/>
          <ac:picMkLst>
            <pc:docMk/>
            <pc:sldMk cId="49896229" sldId="283"/>
            <ac:picMk id="2" creationId="{CAA1B638-744E-9E56-7641-E96E46DAEC88}"/>
          </ac:picMkLst>
        </pc:picChg>
        <pc:cxnChg chg="add del mod">
          <ac:chgData name="DENGYAO LI" userId="14cc8a7cd33302d5" providerId="LiveId" clId="{D839F4BB-6B00-4328-BD93-E72EF7391933}" dt="2024-05-16T03:30:58.442" v="9982" actId="478"/>
          <ac:cxnSpMkLst>
            <pc:docMk/>
            <pc:sldMk cId="49896229" sldId="283"/>
            <ac:cxnSpMk id="20" creationId="{4D895BCA-9AB8-36D0-1E98-CB4B2CCD60B4}"/>
          </ac:cxnSpMkLst>
        </pc:cxnChg>
        <pc:cxnChg chg="add mod">
          <ac:chgData name="DENGYAO LI" userId="14cc8a7cd33302d5" providerId="LiveId" clId="{D839F4BB-6B00-4328-BD93-E72EF7391933}" dt="2024-05-16T03:15:09.653" v="9967" actId="208"/>
          <ac:cxnSpMkLst>
            <pc:docMk/>
            <pc:sldMk cId="49896229" sldId="283"/>
            <ac:cxnSpMk id="22" creationId="{5C1D19A6-DDD5-DB24-4607-9433BAC73C58}"/>
          </ac:cxnSpMkLst>
        </pc:cxnChg>
        <pc:cxnChg chg="add mod">
          <ac:chgData name="DENGYAO LI" userId="14cc8a7cd33302d5" providerId="LiveId" clId="{D839F4BB-6B00-4328-BD93-E72EF7391933}" dt="2024-05-16T03:30:50.477" v="9981" actId="14100"/>
          <ac:cxnSpMkLst>
            <pc:docMk/>
            <pc:sldMk cId="49896229" sldId="283"/>
            <ac:cxnSpMk id="23" creationId="{58CAD0A3-8E67-284A-C5AD-88A23264BA49}"/>
          </ac:cxnSpMkLst>
        </pc:cxnChg>
        <pc:cxnChg chg="add mod">
          <ac:chgData name="DENGYAO LI" userId="14cc8a7cd33302d5" providerId="LiveId" clId="{D839F4BB-6B00-4328-BD93-E72EF7391933}" dt="2024-05-16T03:31:42.734" v="9996" actId="14100"/>
          <ac:cxnSpMkLst>
            <pc:docMk/>
            <pc:sldMk cId="49896229" sldId="283"/>
            <ac:cxnSpMk id="28" creationId="{4AE74F26-76AA-6F4B-EC63-2FD2C338CFC6}"/>
          </ac:cxnSpMkLst>
        </pc:cxnChg>
        <pc:cxnChg chg="add mod">
          <ac:chgData name="DENGYAO LI" userId="14cc8a7cd33302d5" providerId="LiveId" clId="{D839F4BB-6B00-4328-BD93-E72EF7391933}" dt="2024-05-16T03:32:23.028" v="10026" actId="14100"/>
          <ac:cxnSpMkLst>
            <pc:docMk/>
            <pc:sldMk cId="49896229" sldId="283"/>
            <ac:cxnSpMk id="32" creationId="{DBAB6F28-77D8-B47B-4C45-F53352A164F8}"/>
          </ac:cxnSpMkLst>
        </pc:cxnChg>
        <pc:cxnChg chg="add mod">
          <ac:chgData name="DENGYAO LI" userId="14cc8a7cd33302d5" providerId="LiveId" clId="{D839F4BB-6B00-4328-BD93-E72EF7391933}" dt="2024-05-16T03:32:40.250" v="10031" actId="14100"/>
          <ac:cxnSpMkLst>
            <pc:docMk/>
            <pc:sldMk cId="49896229" sldId="283"/>
            <ac:cxnSpMk id="37" creationId="{4DF09926-9F40-CA4F-6AB0-CBFFACEED1F8}"/>
          </ac:cxnSpMkLst>
        </pc:cxnChg>
        <pc:cxnChg chg="add mod">
          <ac:chgData name="DENGYAO LI" userId="14cc8a7cd33302d5" providerId="LiveId" clId="{D839F4BB-6B00-4328-BD93-E72EF7391933}" dt="2024-05-16T03:33:30.115" v="10088" actId="14100"/>
          <ac:cxnSpMkLst>
            <pc:docMk/>
            <pc:sldMk cId="49896229" sldId="283"/>
            <ac:cxnSpMk id="40" creationId="{65DBA05D-3647-E1A4-5200-F985DA56577E}"/>
          </ac:cxnSpMkLst>
        </pc:cxnChg>
      </pc:sldChg>
      <pc:sldChg chg="addSp delSp modSp new mod">
        <pc:chgData name="DENGYAO LI" userId="14cc8a7cd33302d5" providerId="LiveId" clId="{D839F4BB-6B00-4328-BD93-E72EF7391933}" dt="2024-05-18T01:50:39.853" v="17992" actId="1076"/>
        <pc:sldMkLst>
          <pc:docMk/>
          <pc:sldMk cId="1556564843" sldId="284"/>
        </pc:sldMkLst>
        <pc:spChg chg="del">
          <ac:chgData name="DENGYAO LI" userId="14cc8a7cd33302d5" providerId="LiveId" clId="{D839F4BB-6B00-4328-BD93-E72EF7391933}" dt="2024-05-16T03:33:44.294" v="10091" actId="478"/>
          <ac:spMkLst>
            <pc:docMk/>
            <pc:sldMk cId="1556564843" sldId="284"/>
            <ac:spMk id="2" creationId="{CF1C8E65-F0EC-DBC0-7B3D-4765DB157673}"/>
          </ac:spMkLst>
        </pc:spChg>
        <pc:spChg chg="del">
          <ac:chgData name="DENGYAO LI" userId="14cc8a7cd33302d5" providerId="LiveId" clId="{D839F4BB-6B00-4328-BD93-E72EF7391933}" dt="2024-05-16T03:33:45.721" v="10092" actId="478"/>
          <ac:spMkLst>
            <pc:docMk/>
            <pc:sldMk cId="1556564843" sldId="284"/>
            <ac:spMk id="3" creationId="{8A7E7F55-2987-D4DD-6DF1-3F78D1D550AF}"/>
          </ac:spMkLst>
        </pc:spChg>
        <pc:spChg chg="mod">
          <ac:chgData name="DENGYAO LI" userId="14cc8a7cd33302d5" providerId="LiveId" clId="{D839F4BB-6B00-4328-BD93-E72EF7391933}" dt="2024-05-16T03:37:53.735" v="10114" actId="13926"/>
          <ac:spMkLst>
            <pc:docMk/>
            <pc:sldMk cId="1556564843" sldId="284"/>
            <ac:spMk id="4" creationId="{8A9676E1-201D-1343-85C5-3D0EE725BBDA}"/>
          </ac:spMkLst>
        </pc:spChg>
        <pc:spChg chg="add del mod">
          <ac:chgData name="DENGYAO LI" userId="14cc8a7cd33302d5" providerId="LiveId" clId="{D839F4BB-6B00-4328-BD93-E72EF7391933}" dt="2024-05-16T12:08:52.381" v="13649" actId="478"/>
          <ac:spMkLst>
            <pc:docMk/>
            <pc:sldMk cId="1556564843" sldId="284"/>
            <ac:spMk id="5" creationId="{4CB03807-C279-4B43-3C6B-354BB61FAA65}"/>
          </ac:spMkLst>
        </pc:spChg>
        <pc:spChg chg="add mod">
          <ac:chgData name="DENGYAO LI" userId="14cc8a7cd33302d5" providerId="LiveId" clId="{D839F4BB-6B00-4328-BD93-E72EF7391933}" dt="2024-05-16T03:37:53.735" v="10114" actId="13926"/>
          <ac:spMkLst>
            <pc:docMk/>
            <pc:sldMk cId="1556564843" sldId="284"/>
            <ac:spMk id="7" creationId="{743618DE-215B-EEE0-C851-CC7439C11EFE}"/>
          </ac:spMkLst>
        </pc:spChg>
        <pc:spChg chg="add mod">
          <ac:chgData name="DENGYAO LI" userId="14cc8a7cd33302d5" providerId="LiveId" clId="{D839F4BB-6B00-4328-BD93-E72EF7391933}" dt="2024-05-16T03:46:22.394" v="10195" actId="14100"/>
          <ac:spMkLst>
            <pc:docMk/>
            <pc:sldMk cId="1556564843" sldId="284"/>
            <ac:spMk id="9" creationId="{41B51CB3-2E56-87E8-6924-3683FF7283D8}"/>
          </ac:spMkLst>
        </pc:spChg>
        <pc:spChg chg="add mod">
          <ac:chgData name="DENGYAO LI" userId="14cc8a7cd33302d5" providerId="LiveId" clId="{D839F4BB-6B00-4328-BD93-E72EF7391933}" dt="2024-05-16T03:38:30.744" v="10123" actId="1076"/>
          <ac:spMkLst>
            <pc:docMk/>
            <pc:sldMk cId="1556564843" sldId="284"/>
            <ac:spMk id="11" creationId="{AD9AFE2C-45DE-47E3-306B-80CABF798EDB}"/>
          </ac:spMkLst>
        </pc:spChg>
        <pc:spChg chg="add mod">
          <ac:chgData name="DENGYAO LI" userId="14cc8a7cd33302d5" providerId="LiveId" clId="{D839F4BB-6B00-4328-BD93-E72EF7391933}" dt="2024-05-16T03:47:10.535" v="10244" actId="20577"/>
          <ac:spMkLst>
            <pc:docMk/>
            <pc:sldMk cId="1556564843" sldId="284"/>
            <ac:spMk id="13" creationId="{A027E327-D2C1-42B5-501E-868BF4BC6046}"/>
          </ac:spMkLst>
        </pc:spChg>
        <pc:spChg chg="add mod">
          <ac:chgData name="DENGYAO LI" userId="14cc8a7cd33302d5" providerId="LiveId" clId="{D839F4BB-6B00-4328-BD93-E72EF7391933}" dt="2024-05-16T03:46:36.323" v="10225" actId="1037"/>
          <ac:spMkLst>
            <pc:docMk/>
            <pc:sldMk cId="1556564843" sldId="284"/>
            <ac:spMk id="15" creationId="{52D54855-46BE-8791-651D-71C80C01B32F}"/>
          </ac:spMkLst>
        </pc:spChg>
        <pc:spChg chg="add mod">
          <ac:chgData name="DENGYAO LI" userId="14cc8a7cd33302d5" providerId="LiveId" clId="{D839F4BB-6B00-4328-BD93-E72EF7391933}" dt="2024-05-16T03:53:03.722" v="10263" actId="20577"/>
          <ac:spMkLst>
            <pc:docMk/>
            <pc:sldMk cId="1556564843" sldId="284"/>
            <ac:spMk id="17" creationId="{799EF829-231D-3917-DBB6-CDA11D6F9DA9}"/>
          </ac:spMkLst>
        </pc:spChg>
        <pc:spChg chg="add mod">
          <ac:chgData name="DENGYAO LI" userId="14cc8a7cd33302d5" providerId="LiveId" clId="{D839F4BB-6B00-4328-BD93-E72EF7391933}" dt="2024-05-16T03:46:36.323" v="10225" actId="1037"/>
          <ac:spMkLst>
            <pc:docMk/>
            <pc:sldMk cId="1556564843" sldId="284"/>
            <ac:spMk id="19" creationId="{B373656C-BF21-13AC-FC5C-EF433F2C39E6}"/>
          </ac:spMkLst>
        </pc:spChg>
        <pc:spChg chg="add mod">
          <ac:chgData name="DENGYAO LI" userId="14cc8a7cd33302d5" providerId="LiveId" clId="{D839F4BB-6B00-4328-BD93-E72EF7391933}" dt="2024-05-16T03:52:52.222" v="10257" actId="1076"/>
          <ac:spMkLst>
            <pc:docMk/>
            <pc:sldMk cId="1556564843" sldId="284"/>
            <ac:spMk id="21" creationId="{93ED0E01-EBCC-6CA5-E116-04D817A82A0B}"/>
          </ac:spMkLst>
        </pc:spChg>
        <pc:spChg chg="add mod">
          <ac:chgData name="DENGYAO LI" userId="14cc8a7cd33302d5" providerId="LiveId" clId="{D839F4BB-6B00-4328-BD93-E72EF7391933}" dt="2024-05-16T03:53:24.665" v="10291" actId="1035"/>
          <ac:spMkLst>
            <pc:docMk/>
            <pc:sldMk cId="1556564843" sldId="284"/>
            <ac:spMk id="23" creationId="{BAE945B7-F442-364B-33D0-64E1B2DA5073}"/>
          </ac:spMkLst>
        </pc:spChg>
        <pc:spChg chg="add mod">
          <ac:chgData name="DENGYAO LI" userId="14cc8a7cd33302d5" providerId="LiveId" clId="{D839F4BB-6B00-4328-BD93-E72EF7391933}" dt="2024-05-16T03:53:55.964" v="10307"/>
          <ac:spMkLst>
            <pc:docMk/>
            <pc:sldMk cId="1556564843" sldId="284"/>
            <ac:spMk id="25" creationId="{A47F105E-73CB-B193-BF7E-2DBD015A4754}"/>
          </ac:spMkLst>
        </pc:spChg>
        <pc:spChg chg="add del mod">
          <ac:chgData name="DENGYAO LI" userId="14cc8a7cd33302d5" providerId="LiveId" clId="{D839F4BB-6B00-4328-BD93-E72EF7391933}" dt="2024-05-16T03:53:57.868" v="10308" actId="478"/>
          <ac:spMkLst>
            <pc:docMk/>
            <pc:sldMk cId="1556564843" sldId="284"/>
            <ac:spMk id="27" creationId="{7A103986-1538-FFBD-F0DA-6B5F1CBA179E}"/>
          </ac:spMkLst>
        </pc:spChg>
        <pc:spChg chg="add mod">
          <ac:chgData name="DENGYAO LI" userId="14cc8a7cd33302d5" providerId="LiveId" clId="{D839F4BB-6B00-4328-BD93-E72EF7391933}" dt="2024-05-16T03:54:04.727" v="10335" actId="1035"/>
          <ac:spMkLst>
            <pc:docMk/>
            <pc:sldMk cId="1556564843" sldId="284"/>
            <ac:spMk id="29" creationId="{A82CA11A-78C8-11DD-6DC1-1D48827644D7}"/>
          </ac:spMkLst>
        </pc:spChg>
        <pc:spChg chg="add mod">
          <ac:chgData name="DENGYAO LI" userId="14cc8a7cd33302d5" providerId="LiveId" clId="{D839F4BB-6B00-4328-BD93-E72EF7391933}" dt="2024-05-16T03:54:04.727" v="10335" actId="1035"/>
          <ac:spMkLst>
            <pc:docMk/>
            <pc:sldMk cId="1556564843" sldId="284"/>
            <ac:spMk id="31" creationId="{55450BB5-ECB7-FC2A-52AD-9A2619E34B9A}"/>
          </ac:spMkLst>
        </pc:spChg>
        <pc:spChg chg="add mod">
          <ac:chgData name="DENGYAO LI" userId="14cc8a7cd33302d5" providerId="LiveId" clId="{D839F4BB-6B00-4328-BD93-E72EF7391933}" dt="2024-05-16T12:14:59.446" v="13790" actId="14100"/>
          <ac:spMkLst>
            <pc:docMk/>
            <pc:sldMk cId="1556564843" sldId="284"/>
            <ac:spMk id="63" creationId="{693CA6E3-B1AF-68C5-8E65-69032B0126D9}"/>
          </ac:spMkLst>
        </pc:spChg>
        <pc:picChg chg="add mod">
          <ac:chgData name="DENGYAO LI" userId="14cc8a7cd33302d5" providerId="LiveId" clId="{D839F4BB-6B00-4328-BD93-E72EF7391933}" dt="2024-05-18T01:50:39.853" v="17992" actId="1076"/>
          <ac:picMkLst>
            <pc:docMk/>
            <pc:sldMk cId="1556564843" sldId="284"/>
            <ac:picMk id="2" creationId="{E4736AB0-EDBA-839B-F3AE-9492ECBD31B0}"/>
          </ac:picMkLst>
        </pc:picChg>
        <pc:cxnChg chg="add mod">
          <ac:chgData name="DENGYAO LI" userId="14cc8a7cd33302d5" providerId="LiveId" clId="{D839F4BB-6B00-4328-BD93-E72EF7391933}" dt="2024-05-16T03:52:03.803" v="10248" actId="14100"/>
          <ac:cxnSpMkLst>
            <pc:docMk/>
            <pc:sldMk cId="1556564843" sldId="284"/>
            <ac:cxnSpMk id="32" creationId="{3160E05A-CCB4-AD0F-4FD8-D8E44C666CB2}"/>
          </ac:cxnSpMkLst>
        </pc:cxnChg>
        <pc:cxnChg chg="add mod">
          <ac:chgData name="DENGYAO LI" userId="14cc8a7cd33302d5" providerId="LiveId" clId="{D839F4BB-6B00-4328-BD93-E72EF7391933}" dt="2024-05-16T03:52:20.008" v="10251" actId="14100"/>
          <ac:cxnSpMkLst>
            <pc:docMk/>
            <pc:sldMk cId="1556564843" sldId="284"/>
            <ac:cxnSpMk id="36" creationId="{182C7583-0DE6-81B9-1AC1-F0BC3BCB0A4D}"/>
          </ac:cxnSpMkLst>
        </pc:cxnChg>
        <pc:cxnChg chg="add mod">
          <ac:chgData name="DENGYAO LI" userId="14cc8a7cd33302d5" providerId="LiveId" clId="{D839F4BB-6B00-4328-BD93-E72EF7391933}" dt="2024-05-16T03:52:44.332" v="10256" actId="14100"/>
          <ac:cxnSpMkLst>
            <pc:docMk/>
            <pc:sldMk cId="1556564843" sldId="284"/>
            <ac:cxnSpMk id="39" creationId="{F5F15420-DD07-109C-E109-043321D4943D}"/>
          </ac:cxnSpMkLst>
        </pc:cxnChg>
        <pc:cxnChg chg="add mod">
          <ac:chgData name="DENGYAO LI" userId="14cc8a7cd33302d5" providerId="LiveId" clId="{D839F4BB-6B00-4328-BD93-E72EF7391933}" dt="2024-05-16T03:52:58.951" v="10260" actId="14100"/>
          <ac:cxnSpMkLst>
            <pc:docMk/>
            <pc:sldMk cId="1556564843" sldId="284"/>
            <ac:cxnSpMk id="43" creationId="{B61DAB52-2FE4-C02E-2E5B-1D72A044A768}"/>
          </ac:cxnSpMkLst>
        </pc:cxnChg>
        <pc:cxnChg chg="add mod">
          <ac:chgData name="DENGYAO LI" userId="14cc8a7cd33302d5" providerId="LiveId" clId="{D839F4BB-6B00-4328-BD93-E72EF7391933}" dt="2024-05-16T03:53:32.844" v="10293" actId="14100"/>
          <ac:cxnSpMkLst>
            <pc:docMk/>
            <pc:sldMk cId="1556564843" sldId="284"/>
            <ac:cxnSpMk id="46" creationId="{E83E349A-AB67-23A6-1CFA-6D55C98655C6}"/>
          </ac:cxnSpMkLst>
        </pc:cxnChg>
        <pc:cxnChg chg="add mod">
          <ac:chgData name="DENGYAO LI" userId="14cc8a7cd33302d5" providerId="LiveId" clId="{D839F4BB-6B00-4328-BD93-E72EF7391933}" dt="2024-05-16T03:54:22.362" v="10339" actId="14100"/>
          <ac:cxnSpMkLst>
            <pc:docMk/>
            <pc:sldMk cId="1556564843" sldId="284"/>
            <ac:cxnSpMk id="49" creationId="{98DEE4C8-EDB0-C04A-E4C0-F4DF3C4D747F}"/>
          </ac:cxnSpMkLst>
        </pc:cxnChg>
        <pc:cxnChg chg="add mod">
          <ac:chgData name="DENGYAO LI" userId="14cc8a7cd33302d5" providerId="LiveId" clId="{D839F4BB-6B00-4328-BD93-E72EF7391933}" dt="2024-05-16T03:54:33.690" v="10343" actId="14100"/>
          <ac:cxnSpMkLst>
            <pc:docMk/>
            <pc:sldMk cId="1556564843" sldId="284"/>
            <ac:cxnSpMk id="56" creationId="{8175AF94-4E39-6028-8EBC-33174BC1A70D}"/>
          </ac:cxnSpMkLst>
        </pc:cxnChg>
        <pc:cxnChg chg="add mod">
          <ac:chgData name="DENGYAO LI" userId="14cc8a7cd33302d5" providerId="LiveId" clId="{D839F4BB-6B00-4328-BD93-E72EF7391933}" dt="2024-05-16T03:54:45.354" v="10346" actId="14100"/>
          <ac:cxnSpMkLst>
            <pc:docMk/>
            <pc:sldMk cId="1556564843" sldId="284"/>
            <ac:cxnSpMk id="60" creationId="{2FE7E61E-3E4A-9A70-89C0-91FA110C863B}"/>
          </ac:cxnSpMkLst>
        </pc:cxnChg>
      </pc:sldChg>
      <pc:sldChg chg="addSp delSp modSp new mod">
        <pc:chgData name="DENGYAO LI" userId="14cc8a7cd33302d5" providerId="LiveId" clId="{D839F4BB-6B00-4328-BD93-E72EF7391933}" dt="2024-05-18T01:50:46.345" v="17994" actId="1076"/>
        <pc:sldMkLst>
          <pc:docMk/>
          <pc:sldMk cId="224909627" sldId="285"/>
        </pc:sldMkLst>
        <pc:spChg chg="del">
          <ac:chgData name="DENGYAO LI" userId="14cc8a7cd33302d5" providerId="LiveId" clId="{D839F4BB-6B00-4328-BD93-E72EF7391933}" dt="2024-05-16T03:57:48.900" v="10349" actId="478"/>
          <ac:spMkLst>
            <pc:docMk/>
            <pc:sldMk cId="224909627" sldId="285"/>
            <ac:spMk id="2" creationId="{96D8C891-24EA-40E9-EED9-FFD23266FC37}"/>
          </ac:spMkLst>
        </pc:spChg>
        <pc:spChg chg="del">
          <ac:chgData name="DENGYAO LI" userId="14cc8a7cd33302d5" providerId="LiveId" clId="{D839F4BB-6B00-4328-BD93-E72EF7391933}" dt="2024-05-16T03:57:48.209" v="10348" actId="478"/>
          <ac:spMkLst>
            <pc:docMk/>
            <pc:sldMk cId="224909627" sldId="285"/>
            <ac:spMk id="3" creationId="{F36D973D-AA83-F46A-748A-650E6489A317}"/>
          </ac:spMkLst>
        </pc:spChg>
        <pc:spChg chg="del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4" creationId="{3BF469D7-AFAE-1D7F-13CE-B57A6BA058D2}"/>
          </ac:spMkLst>
        </pc:spChg>
        <pc:spChg chg="add del mod">
          <ac:chgData name="DENGYAO LI" userId="14cc8a7cd33302d5" providerId="LiveId" clId="{D839F4BB-6B00-4328-BD93-E72EF7391933}" dt="2024-05-16T12:08:57.328" v="13650" actId="478"/>
          <ac:spMkLst>
            <pc:docMk/>
            <pc:sldMk cId="224909627" sldId="285"/>
            <ac:spMk id="5" creationId="{81426F07-4962-D4CC-AB71-ED450FD66E1A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7" creationId="{9AE6BC46-7197-4295-6B9E-265F3EA5E1CA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9" creationId="{65690D94-BA29-8FEC-9BFB-0766CBFCAC54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11" creationId="{ABF91340-0309-7EBE-9400-4508035DFB2E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3" creationId="{60727537-DA28-25BF-41BE-7B00996D36FF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5" creationId="{73226630-8BCA-80A0-A1A5-FEAFBFD2E0FD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7" creationId="{936A56B3-7D3D-5F5E-7493-7FB9CCEFBD2C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19" creationId="{26E4F4C0-6EBA-9B43-7064-91D487E518BE}"/>
          </ac:spMkLst>
        </pc:spChg>
        <pc:spChg chg="add del mod">
          <ac:chgData name="DENGYAO LI" userId="14cc8a7cd33302d5" providerId="LiveId" clId="{D839F4BB-6B00-4328-BD93-E72EF7391933}" dt="2024-05-16T07:17:11.083" v="10830" actId="21"/>
          <ac:spMkLst>
            <pc:docMk/>
            <pc:sldMk cId="224909627" sldId="285"/>
            <ac:spMk id="21" creationId="{DE6ECCD6-56AF-8852-02F4-96EA379DD380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38" creationId="{D69F80F8-CA09-D5BD-E42F-8E39AAD910C9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0" creationId="{3640CD5F-52F3-DAB4-879B-A7C428DA9EBE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2" creationId="{ABA011A4-F2C8-C39E-C30C-533BEDA8122F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4" creationId="{445FAAB1-3699-456E-8FDF-5721FF94145C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6" creationId="{DE9FFE66-3444-A007-BE28-8D03AED9EFFE}"/>
          </ac:spMkLst>
        </pc:spChg>
        <pc:spChg chg="add del mod">
          <ac:chgData name="DENGYAO LI" userId="14cc8a7cd33302d5" providerId="LiveId" clId="{D839F4BB-6B00-4328-BD93-E72EF7391933}" dt="2024-05-16T07:31:26.321" v="11033" actId="21"/>
          <ac:spMkLst>
            <pc:docMk/>
            <pc:sldMk cId="224909627" sldId="285"/>
            <ac:spMk id="48" creationId="{09180B02-1529-4F18-D42D-EFB73BB7DDD6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3" creationId="{60727537-DA28-25BF-41BE-7B00996D36FF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4" creationId="{73226630-8BCA-80A0-A1A5-FEAFBFD2E0FD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5" creationId="{936A56B3-7D3D-5F5E-7493-7FB9CCEFBD2C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6" creationId="{26E4F4C0-6EBA-9B43-7064-91D487E518BE}"/>
          </ac:spMkLst>
        </pc:spChg>
        <pc:spChg chg="add mod">
          <ac:chgData name="DENGYAO LI" userId="14cc8a7cd33302d5" providerId="LiveId" clId="{D839F4BB-6B00-4328-BD93-E72EF7391933}" dt="2024-05-16T12:16:22.530" v="13854" actId="1036"/>
          <ac:spMkLst>
            <pc:docMk/>
            <pc:sldMk cId="224909627" sldId="285"/>
            <ac:spMk id="67" creationId="{DE6ECCD6-56AF-8852-02F4-96EA379DD380}"/>
          </ac:spMkLst>
        </pc:spChg>
        <pc:spChg chg="add mod">
          <ac:chgData name="DENGYAO LI" userId="14cc8a7cd33302d5" providerId="LiveId" clId="{D839F4BB-6B00-4328-BD93-E72EF7391933}" dt="2024-05-16T12:16:15.725" v="13844" actId="20577"/>
          <ac:spMkLst>
            <pc:docMk/>
            <pc:sldMk cId="224909627" sldId="285"/>
            <ac:spMk id="72" creationId="{822D37C3-2684-FEC5-648A-A7DA162AC0CF}"/>
          </ac:spMkLst>
        </pc:spChg>
        <pc:picChg chg="add mod">
          <ac:chgData name="DENGYAO LI" userId="14cc8a7cd33302d5" providerId="LiveId" clId="{D839F4BB-6B00-4328-BD93-E72EF7391933}" dt="2024-05-18T01:50:46.345" v="17994" actId="1076"/>
          <ac:picMkLst>
            <pc:docMk/>
            <pc:sldMk cId="224909627" sldId="285"/>
            <ac:picMk id="2" creationId="{10E75A40-FE2D-2E7F-CA3D-4296CC992C1E}"/>
          </ac:picMkLst>
        </pc:pic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3" creationId="{3D9B411E-3913-EABD-8124-02292EC8F881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4" creationId="{83ABBF3B-6155-9196-6B77-9D90B3007917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27" creationId="{5FEF7593-E66E-5BC3-5179-F67A49D79E17}"/>
          </ac:cxnSpMkLst>
        </pc:cxnChg>
        <pc:cxnChg chg="add del mod">
          <ac:chgData name="DENGYAO LI" userId="14cc8a7cd33302d5" providerId="LiveId" clId="{D839F4BB-6B00-4328-BD93-E72EF7391933}" dt="2024-05-16T06:59:21.951" v="10555" actId="11529"/>
          <ac:cxnSpMkLst>
            <pc:docMk/>
            <pc:sldMk cId="224909627" sldId="285"/>
            <ac:cxnSpMk id="32" creationId="{EEF11716-A64B-9DBF-8502-EE108A5155BB}"/>
          </ac:cxnSpMkLst>
        </pc:cxnChg>
        <pc:cxnChg chg="add del mod">
          <ac:chgData name="DENGYAO LI" userId="14cc8a7cd33302d5" providerId="LiveId" clId="{D839F4BB-6B00-4328-BD93-E72EF7391933}" dt="2024-05-16T07:17:11.083" v="10830" actId="21"/>
          <ac:cxnSpMkLst>
            <pc:docMk/>
            <pc:sldMk cId="224909627" sldId="285"/>
            <ac:cxnSpMk id="34" creationId="{773E0EB3-5ABC-DD86-F81D-1B09BD0C8A93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0" creationId="{C6FF83F0-9615-85BC-9C14-C844FBF8577B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2" creationId="{6CCF6AE3-3061-CBF1-B845-6CCD7AD7F401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6" creationId="{26366B77-533E-BEFA-D81F-070CCB0D6E8F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57" creationId="{ACEC6FB2-1F8E-2920-682C-C2EEE8A61CC5}"/>
          </ac:cxnSpMkLst>
        </pc:cxnChg>
        <pc:cxnChg chg="add del mod">
          <ac:chgData name="DENGYAO LI" userId="14cc8a7cd33302d5" providerId="LiveId" clId="{D839F4BB-6B00-4328-BD93-E72EF7391933}" dt="2024-05-16T07:31:26.321" v="11033" actId="21"/>
          <ac:cxnSpMkLst>
            <pc:docMk/>
            <pc:sldMk cId="224909627" sldId="285"/>
            <ac:cxnSpMk id="60" creationId="{10C879AF-D3DA-2DF4-B2AA-02E47082B7EF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68" creationId="{3D9B411E-3913-EABD-8124-02292EC8F881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69" creationId="{83ABBF3B-6155-9196-6B77-9D90B3007917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70" creationId="{5FEF7593-E66E-5BC3-5179-F67A49D79E17}"/>
          </ac:cxnSpMkLst>
        </pc:cxnChg>
        <pc:cxnChg chg="add mod">
          <ac:chgData name="DENGYAO LI" userId="14cc8a7cd33302d5" providerId="LiveId" clId="{D839F4BB-6B00-4328-BD93-E72EF7391933}" dt="2024-05-16T12:16:22.530" v="13854" actId="1036"/>
          <ac:cxnSpMkLst>
            <pc:docMk/>
            <pc:sldMk cId="224909627" sldId="285"/>
            <ac:cxnSpMk id="71" creationId="{773E0EB3-5ABC-DD86-F81D-1B09BD0C8A93}"/>
          </ac:cxnSpMkLst>
        </pc:cxnChg>
      </pc:sldChg>
      <pc:sldChg chg="addSp delSp modSp new mod">
        <pc:chgData name="DENGYAO LI" userId="14cc8a7cd33302d5" providerId="LiveId" clId="{D839F4BB-6B00-4328-BD93-E72EF7391933}" dt="2024-05-19T07:34:54.156" v="18291" actId="1076"/>
        <pc:sldMkLst>
          <pc:docMk/>
          <pc:sldMk cId="3484274129" sldId="286"/>
        </pc:sldMkLst>
        <pc:spChg chg="del">
          <ac:chgData name="DENGYAO LI" userId="14cc8a7cd33302d5" providerId="LiveId" clId="{D839F4BB-6B00-4328-BD93-E72EF7391933}" dt="2024-05-16T06:59:59.408" v="10563" actId="478"/>
          <ac:spMkLst>
            <pc:docMk/>
            <pc:sldMk cId="3484274129" sldId="286"/>
            <ac:spMk id="2" creationId="{9FC172E1-579B-C938-DE6C-2D760B565C52}"/>
          </ac:spMkLst>
        </pc:spChg>
        <pc:spChg chg="del">
          <ac:chgData name="DENGYAO LI" userId="14cc8a7cd33302d5" providerId="LiveId" clId="{D839F4BB-6B00-4328-BD93-E72EF7391933}" dt="2024-05-16T07:00:00.674" v="10564" actId="478"/>
          <ac:spMkLst>
            <pc:docMk/>
            <pc:sldMk cId="3484274129" sldId="286"/>
            <ac:spMk id="3" creationId="{F9A020D1-D988-7112-0E31-3B242D353B6D}"/>
          </ac:spMkLst>
        </pc:spChg>
        <pc:spChg chg="add del mod">
          <ac:chgData name="DENGYAO LI" userId="14cc8a7cd33302d5" providerId="LiveId" clId="{D839F4BB-6B00-4328-BD93-E72EF7391933}" dt="2024-05-16T07:36:53.320" v="11149" actId="478"/>
          <ac:spMkLst>
            <pc:docMk/>
            <pc:sldMk cId="3484274129" sldId="286"/>
            <ac:spMk id="6" creationId="{2CA8E701-36D6-C416-EEEE-DC846FDC8ADB}"/>
          </ac:spMkLst>
        </pc:spChg>
        <pc:spChg chg="add mod">
          <ac:chgData name="DENGYAO LI" userId="14cc8a7cd33302d5" providerId="LiveId" clId="{D839F4BB-6B00-4328-BD93-E72EF7391933}" dt="2024-05-19T07:33:53.882" v="18280" actId="1076"/>
          <ac:spMkLst>
            <pc:docMk/>
            <pc:sldMk cId="3484274129" sldId="286"/>
            <ac:spMk id="6" creationId="{B5F932B3-2CAD-F4CF-0A36-0933EFAC4BF4}"/>
          </ac:spMkLst>
        </pc:spChg>
        <pc:spChg chg="add del mod">
          <ac:chgData name="DENGYAO LI" userId="14cc8a7cd33302d5" providerId="LiveId" clId="{D839F4BB-6B00-4328-BD93-E72EF7391933}" dt="2024-05-16T12:09:06.861" v="13652" actId="478"/>
          <ac:spMkLst>
            <pc:docMk/>
            <pc:sldMk cId="3484274129" sldId="286"/>
            <ac:spMk id="7" creationId="{27FD6293-A0D4-546C-2611-CDF32AFA86AE}"/>
          </ac:spMkLst>
        </pc:spChg>
        <pc:spChg chg="add mod">
          <ac:chgData name="DENGYAO LI" userId="14cc8a7cd33302d5" providerId="LiveId" clId="{D839F4BB-6B00-4328-BD93-E72EF7391933}" dt="2024-05-19T07:34:27.835" v="18289" actId="1076"/>
          <ac:spMkLst>
            <pc:docMk/>
            <pc:sldMk cId="3484274129" sldId="286"/>
            <ac:spMk id="8" creationId="{6FD50726-AC3E-B36F-FE22-991E819A1028}"/>
          </ac:spMkLst>
        </pc:spChg>
        <pc:spChg chg="add mod">
          <ac:chgData name="DENGYAO LI" userId="14cc8a7cd33302d5" providerId="LiveId" clId="{D839F4BB-6B00-4328-BD93-E72EF7391933}" dt="2024-05-19T07:32:49" v="18247" actId="20577"/>
          <ac:spMkLst>
            <pc:docMk/>
            <pc:sldMk cId="3484274129" sldId="286"/>
            <ac:spMk id="9" creationId="{FE6DC4F0-78F4-45DC-5BAC-9B408E623D6B}"/>
          </ac:spMkLst>
        </pc:spChg>
        <pc:spChg chg="add mod">
          <ac:chgData name="DENGYAO LI" userId="14cc8a7cd33302d5" providerId="LiveId" clId="{D839F4BB-6B00-4328-BD93-E72EF7391933}" dt="2024-05-19T07:34:54.156" v="18291" actId="1076"/>
          <ac:spMkLst>
            <pc:docMk/>
            <pc:sldMk cId="3484274129" sldId="286"/>
            <ac:spMk id="10" creationId="{23F51B15-FC07-C24D-DE36-B7001E194293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1" creationId="{E9248327-D63E-DC4B-A7C8-C89BA6398334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3" creationId="{F74AC883-1D2D-49CE-16DC-CCA49650C11E}"/>
          </ac:spMkLst>
        </pc:spChg>
        <pc:spChg chg="add mod">
          <ac:chgData name="DENGYAO LI" userId="14cc8a7cd33302d5" providerId="LiveId" clId="{D839F4BB-6B00-4328-BD93-E72EF7391933}" dt="2024-05-16T07:37:03.840" v="11194" actId="1036"/>
          <ac:spMkLst>
            <pc:docMk/>
            <pc:sldMk cId="3484274129" sldId="286"/>
            <ac:spMk id="15" creationId="{A84D7202-DDDA-775C-D293-7CE88BFA153B}"/>
          </ac:spMkLst>
        </pc:spChg>
        <pc:spChg chg="add mod">
          <ac:chgData name="DENGYAO LI" userId="14cc8a7cd33302d5" providerId="LiveId" clId="{D839F4BB-6B00-4328-BD93-E72EF7391933}" dt="2024-05-19T07:32:56.837" v="18274" actId="1035"/>
          <ac:spMkLst>
            <pc:docMk/>
            <pc:sldMk cId="3484274129" sldId="286"/>
            <ac:spMk id="17" creationId="{98CBF769-6B24-77E1-ECAA-CEF5372104F9}"/>
          </ac:spMkLst>
        </pc:spChg>
        <pc:spChg chg="add mod">
          <ac:chgData name="DENGYAO LI" userId="14cc8a7cd33302d5" providerId="LiveId" clId="{D839F4BB-6B00-4328-BD93-E72EF7391933}" dt="2024-05-19T07:32:54.627" v="18261" actId="1035"/>
          <ac:spMkLst>
            <pc:docMk/>
            <pc:sldMk cId="3484274129" sldId="286"/>
            <ac:spMk id="19" creationId="{237B71A8-DC92-3B07-4EC4-ABBDBCC33874}"/>
          </ac:spMkLst>
        </pc:spChg>
        <pc:spChg chg="add del">
          <ac:chgData name="DENGYAO LI" userId="14cc8a7cd33302d5" providerId="LiveId" clId="{D839F4BB-6B00-4328-BD93-E72EF7391933}" dt="2024-05-16T12:23:59.350" v="13959" actId="478"/>
          <ac:spMkLst>
            <pc:docMk/>
            <pc:sldMk cId="3484274129" sldId="286"/>
            <ac:spMk id="51" creationId="{333C990C-6620-4D73-743E-0102083097C8}"/>
          </ac:spMkLst>
        </pc:spChg>
        <pc:spChg chg="add mod">
          <ac:chgData name="DENGYAO LI" userId="14cc8a7cd33302d5" providerId="LiveId" clId="{D839F4BB-6B00-4328-BD93-E72EF7391933}" dt="2024-05-16T12:24:14.085" v="13960" actId="20577"/>
          <ac:spMkLst>
            <pc:docMk/>
            <pc:sldMk cId="3484274129" sldId="286"/>
            <ac:spMk id="52" creationId="{E84E289C-C696-7415-336D-A6A493823CCD}"/>
          </ac:spMkLst>
        </pc:spChg>
        <pc:picChg chg="add mod">
          <ac:chgData name="DENGYAO LI" userId="14cc8a7cd33302d5" providerId="LiveId" clId="{D839F4BB-6B00-4328-BD93-E72EF7391933}" dt="2024-05-18T01:51:03.372" v="18000" actId="1076"/>
          <ac:picMkLst>
            <pc:docMk/>
            <pc:sldMk cId="3484274129" sldId="286"/>
            <ac:picMk id="2" creationId="{BC9AA19F-F3AD-6EC6-30E4-14BF1435CEBD}"/>
          </ac:picMkLst>
        </pc:picChg>
        <pc:picChg chg="add mod">
          <ac:chgData name="DENGYAO LI" userId="14cc8a7cd33302d5" providerId="LiveId" clId="{D839F4BB-6B00-4328-BD93-E72EF7391933}" dt="2024-05-19T07:33:53.882" v="18280" actId="1076"/>
          <ac:picMkLst>
            <pc:docMk/>
            <pc:sldMk cId="3484274129" sldId="286"/>
            <ac:picMk id="7" creationId="{4BE73D3A-B976-E24F-A972-F62B64EAA6C1}"/>
          </ac:picMkLst>
        </pc:pic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1" creationId="{C16B1E37-E599-A86F-F1BD-1B0C33C53E07}"/>
          </ac:cxnSpMkLst>
        </pc:cxn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3" creationId="{F46D86BF-F403-E318-683E-DF557BFA2155}"/>
          </ac:cxnSpMkLst>
        </pc:cxnChg>
        <pc:cxnChg chg="add del mod">
          <ac:chgData name="DENGYAO LI" userId="14cc8a7cd33302d5" providerId="LiveId" clId="{D839F4BB-6B00-4328-BD93-E72EF7391933}" dt="2024-05-16T07:10:23.116" v="10712" actId="478"/>
          <ac:cxnSpMkLst>
            <pc:docMk/>
            <pc:sldMk cId="3484274129" sldId="286"/>
            <ac:cxnSpMk id="25" creationId="{2D10BBA9-8C0D-7B6D-7DD7-8473FC5650D7}"/>
          </ac:cxnSpMkLst>
        </pc:cxnChg>
        <pc:cxnChg chg="add mod">
          <ac:chgData name="DENGYAO LI" userId="14cc8a7cd33302d5" providerId="LiveId" clId="{D839F4BB-6B00-4328-BD93-E72EF7391933}" dt="2024-05-16T07:37:03.840" v="11194" actId="1036"/>
          <ac:cxnSpMkLst>
            <pc:docMk/>
            <pc:sldMk cId="3484274129" sldId="286"/>
            <ac:cxnSpMk id="26" creationId="{805F892E-2D36-444B-F00D-34CBCB036CCF}"/>
          </ac:cxnSpMkLst>
        </pc:cxnChg>
        <pc:cxnChg chg="add mod">
          <ac:chgData name="DENGYAO LI" userId="14cc8a7cd33302d5" providerId="LiveId" clId="{D839F4BB-6B00-4328-BD93-E72EF7391933}" dt="2024-05-19T07:33:01.939" v="18275" actId="14100"/>
          <ac:cxnSpMkLst>
            <pc:docMk/>
            <pc:sldMk cId="3484274129" sldId="286"/>
            <ac:cxnSpMk id="40" creationId="{D7F8BA23-2352-209B-FC6C-EB2B2A0AF34E}"/>
          </ac:cxnSpMkLst>
        </pc:cxnChg>
        <pc:cxnChg chg="add mod">
          <ac:chgData name="DENGYAO LI" userId="14cc8a7cd33302d5" providerId="LiveId" clId="{D839F4BB-6B00-4328-BD93-E72EF7391933}" dt="2024-05-19T07:33:08.318" v="18276" actId="14100"/>
          <ac:cxnSpMkLst>
            <pc:docMk/>
            <pc:sldMk cId="3484274129" sldId="286"/>
            <ac:cxnSpMk id="45" creationId="{70F656A3-CA34-0459-6342-A63279D5E76B}"/>
          </ac:cxnSpMkLst>
        </pc:cxnChg>
      </pc:sldChg>
      <pc:sldChg chg="addSp delSp modSp new del mod chgLayout">
        <pc:chgData name="DENGYAO LI" userId="14cc8a7cd33302d5" providerId="LiveId" clId="{D839F4BB-6B00-4328-BD93-E72EF7391933}" dt="2024-05-16T08:36:12.933" v="11813" actId="47"/>
        <pc:sldMkLst>
          <pc:docMk/>
          <pc:sldMk cId="3467234536" sldId="287"/>
        </pc:sldMkLst>
        <pc:spChg chg="del">
          <ac:chgData name="DENGYAO LI" userId="14cc8a7cd33302d5" providerId="LiveId" clId="{D839F4BB-6B00-4328-BD93-E72EF7391933}" dt="2024-05-16T07:14:16.628" v="10767" actId="478"/>
          <ac:spMkLst>
            <pc:docMk/>
            <pc:sldMk cId="3467234536" sldId="287"/>
            <ac:spMk id="2" creationId="{51491B40-3787-0849-0DB0-749507021AB7}"/>
          </ac:spMkLst>
        </pc:spChg>
        <pc:spChg chg="del">
          <ac:chgData name="DENGYAO LI" userId="14cc8a7cd33302d5" providerId="LiveId" clId="{D839F4BB-6B00-4328-BD93-E72EF7391933}" dt="2024-05-16T07:14:15.489" v="10766" actId="478"/>
          <ac:spMkLst>
            <pc:docMk/>
            <pc:sldMk cId="3467234536" sldId="287"/>
            <ac:spMk id="3" creationId="{B1F94E3B-D9B7-9213-E750-3E8336E01DE8}"/>
          </ac:spMkLst>
        </pc:spChg>
        <pc:spChg chg="mod ord">
          <ac:chgData name="DENGYAO LI" userId="14cc8a7cd33302d5" providerId="LiveId" clId="{D839F4BB-6B00-4328-BD93-E72EF7391933}" dt="2024-05-16T08:35:52.881" v="11806" actId="6264"/>
          <ac:spMkLst>
            <pc:docMk/>
            <pc:sldMk cId="3467234536" sldId="287"/>
            <ac:spMk id="4" creationId="{8809F3E9-214A-5ABD-DB03-1E24E16DF1B9}"/>
          </ac:spMkLst>
        </pc:spChg>
        <pc:spChg chg="add mod">
          <ac:chgData name="DENGYAO LI" userId="14cc8a7cd33302d5" providerId="LiveId" clId="{D839F4BB-6B00-4328-BD93-E72EF7391933}" dt="2024-05-16T07:14:42.066" v="10774" actId="1076"/>
          <ac:spMkLst>
            <pc:docMk/>
            <pc:sldMk cId="3467234536" sldId="287"/>
            <ac:spMk id="6" creationId="{7E7E54AD-3838-7B62-1F5E-D0A6A9D50A57}"/>
          </ac:spMkLst>
        </pc:spChg>
        <pc:spChg chg="add mod">
          <ac:chgData name="DENGYAO LI" userId="14cc8a7cd33302d5" providerId="LiveId" clId="{D839F4BB-6B00-4328-BD93-E72EF7391933}" dt="2024-05-16T07:14:39.782" v="10773"/>
          <ac:spMkLst>
            <pc:docMk/>
            <pc:sldMk cId="3467234536" sldId="287"/>
            <ac:spMk id="7" creationId="{5D07B69A-AD16-1000-92E4-68437C2360F5}"/>
          </ac:spMkLst>
        </pc:spChg>
        <pc:spChg chg="add del mod">
          <ac:chgData name="DENGYAO LI" userId="14cc8a7cd33302d5" providerId="LiveId" clId="{D839F4BB-6B00-4328-BD93-E72EF7391933}" dt="2024-05-16T08:32:06.114" v="11759" actId="21"/>
          <ac:spMkLst>
            <pc:docMk/>
            <pc:sldMk cId="3467234536" sldId="287"/>
            <ac:spMk id="11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2:29.418" v="11768" actId="21"/>
          <ac:spMkLst>
            <pc:docMk/>
            <pc:sldMk cId="3467234536" sldId="287"/>
            <ac:spMk id="12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2:17.324" v="11762" actId="478"/>
          <ac:spMkLst>
            <pc:docMk/>
            <pc:sldMk cId="3467234536" sldId="287"/>
            <ac:spMk id="13" creationId="{256C4617-9EE2-EFDC-1C6A-790DD0735626}"/>
          </ac:spMkLst>
        </pc:spChg>
        <pc:spChg chg="add del mod">
          <ac:chgData name="DENGYAO LI" userId="14cc8a7cd33302d5" providerId="LiveId" clId="{D839F4BB-6B00-4328-BD93-E72EF7391933}" dt="2024-05-16T08:33:46.929" v="11778" actId="478"/>
          <ac:spMkLst>
            <pc:docMk/>
            <pc:sldMk cId="3467234536" sldId="287"/>
            <ac:spMk id="14" creationId="{F72C9065-6DF0-C743-0505-EE616CF12900}"/>
          </ac:spMkLst>
        </pc:spChg>
        <pc:spChg chg="add del mod">
          <ac:chgData name="DENGYAO LI" userId="14cc8a7cd33302d5" providerId="LiveId" clId="{D839F4BB-6B00-4328-BD93-E72EF7391933}" dt="2024-05-16T08:33:20.561" v="11775" actId="478"/>
          <ac:spMkLst>
            <pc:docMk/>
            <pc:sldMk cId="3467234536" sldId="287"/>
            <ac:spMk id="15" creationId="{4A1266E0-13C2-F6AD-1AE5-8BEEB760A804}"/>
          </ac:spMkLst>
        </pc:spChg>
        <pc:spChg chg="add del mod">
          <ac:chgData name="DENGYAO LI" userId="14cc8a7cd33302d5" providerId="LiveId" clId="{D839F4BB-6B00-4328-BD93-E72EF7391933}" dt="2024-05-16T08:33:19.165" v="11774" actId="478"/>
          <ac:spMkLst>
            <pc:docMk/>
            <pc:sldMk cId="3467234536" sldId="287"/>
            <ac:spMk id="16" creationId="{0772312C-BBA1-E946-4699-FFA66FD32B99}"/>
          </ac:spMkLst>
        </pc:spChg>
        <pc:spChg chg="add del mod">
          <ac:chgData name="DENGYAO LI" userId="14cc8a7cd33302d5" providerId="LiveId" clId="{D839F4BB-6B00-4328-BD93-E72EF7391933}" dt="2024-05-16T08:33:51.045" v="11780" actId="478"/>
          <ac:spMkLst>
            <pc:docMk/>
            <pc:sldMk cId="3467234536" sldId="287"/>
            <ac:spMk id="17" creationId="{89DECE83-ECB0-8E7F-FB52-F5751A38D78C}"/>
          </ac:spMkLst>
        </pc:spChg>
        <pc:spChg chg="add mod">
          <ac:chgData name="DENGYAO LI" userId="14cc8a7cd33302d5" providerId="LiveId" clId="{D839F4BB-6B00-4328-BD93-E72EF7391933}" dt="2024-05-16T08:34:18.919" v="11798" actId="404"/>
          <ac:spMkLst>
            <pc:docMk/>
            <pc:sldMk cId="3467234536" sldId="287"/>
            <ac:spMk id="18" creationId="{AB1C660D-E8A2-238F-314F-F0DA6BF9530C}"/>
          </ac:spMkLst>
        </pc:spChg>
        <pc:spChg chg="add del mod">
          <ac:chgData name="DENGYAO LI" userId="14cc8a7cd33302d5" providerId="LiveId" clId="{D839F4BB-6B00-4328-BD93-E72EF7391933}" dt="2024-05-16T08:35:08.984" v="11805" actId="478"/>
          <ac:spMkLst>
            <pc:docMk/>
            <pc:sldMk cId="3467234536" sldId="287"/>
            <ac:spMk id="20" creationId="{4B7B2C5A-683D-2486-F199-9C7ACAC47BF9}"/>
          </ac:spMkLst>
        </pc:spChg>
        <pc:spChg chg="add del">
          <ac:chgData name="DENGYAO LI" userId="14cc8a7cd33302d5" providerId="LiveId" clId="{D839F4BB-6B00-4328-BD93-E72EF7391933}" dt="2024-05-16T08:35:07.100" v="11804" actId="478"/>
          <ac:spMkLst>
            <pc:docMk/>
            <pc:sldMk cId="3467234536" sldId="287"/>
            <ac:spMk id="22" creationId="{DDCEF837-1BB1-6C11-61FA-7BBD6AFFEE89}"/>
          </ac:spMkLst>
        </pc:spChg>
        <pc:spChg chg="add del mod">
          <ac:chgData name="DENGYAO LI" userId="14cc8a7cd33302d5" providerId="LiveId" clId="{D839F4BB-6B00-4328-BD93-E72EF7391933}" dt="2024-05-16T08:35:52.881" v="11806" actId="6264"/>
          <ac:spMkLst>
            <pc:docMk/>
            <pc:sldMk cId="3467234536" sldId="287"/>
            <ac:spMk id="23" creationId="{9E5D7C35-0BC9-05DF-2439-DB494C7A0701}"/>
          </ac:spMkLst>
        </pc:spChg>
        <pc:spChg chg="add del mod ord">
          <ac:chgData name="DENGYAO LI" userId="14cc8a7cd33302d5" providerId="LiveId" clId="{D839F4BB-6B00-4328-BD93-E72EF7391933}" dt="2024-05-16T08:35:57.831" v="11808" actId="478"/>
          <ac:spMkLst>
            <pc:docMk/>
            <pc:sldMk cId="3467234536" sldId="287"/>
            <ac:spMk id="24" creationId="{963B3514-F7CB-7095-ECEC-C9C519A9C17B}"/>
          </ac:spMkLst>
        </pc:spChg>
        <pc:spChg chg="add del mod ord">
          <ac:chgData name="DENGYAO LI" userId="14cc8a7cd33302d5" providerId="LiveId" clId="{D839F4BB-6B00-4328-BD93-E72EF7391933}" dt="2024-05-16T08:35:56.190" v="11807" actId="478"/>
          <ac:spMkLst>
            <pc:docMk/>
            <pc:sldMk cId="3467234536" sldId="287"/>
            <ac:spMk id="25" creationId="{474FC6BA-1C9D-C260-3195-EF8BB8650A90}"/>
          </ac:spMkLst>
        </pc:spChg>
        <pc:picChg chg="add del mod">
          <ac:chgData name="DENGYAO LI" userId="14cc8a7cd33302d5" providerId="LiveId" clId="{D839F4BB-6B00-4328-BD93-E72EF7391933}" dt="2024-05-16T08:19:02.106" v="11522" actId="21"/>
          <ac:picMkLst>
            <pc:docMk/>
            <pc:sldMk cId="3467234536" sldId="287"/>
            <ac:picMk id="9" creationId="{6E79C4B2-C74F-B131-3EB0-EC8E19F34585}"/>
          </ac:picMkLst>
        </pc:picChg>
      </pc:sldChg>
      <pc:sldChg chg="addSp delSp modSp new mod">
        <pc:chgData name="DENGYAO LI" userId="14cc8a7cd33302d5" providerId="LiveId" clId="{D839F4BB-6B00-4328-BD93-E72EF7391933}" dt="2024-05-18T01:50:51.749" v="17996" actId="1076"/>
        <pc:sldMkLst>
          <pc:docMk/>
          <pc:sldMk cId="3763042977" sldId="288"/>
        </pc:sldMkLst>
        <pc:spChg chg="del">
          <ac:chgData name="DENGYAO LI" userId="14cc8a7cd33302d5" providerId="LiveId" clId="{D839F4BB-6B00-4328-BD93-E72EF7391933}" dt="2024-05-16T07:17:04.591" v="10828" actId="478"/>
          <ac:spMkLst>
            <pc:docMk/>
            <pc:sldMk cId="3763042977" sldId="288"/>
            <ac:spMk id="2" creationId="{6DDF8B71-7149-EB2B-69AA-22C2D6D3AF66}"/>
          </ac:spMkLst>
        </pc:spChg>
        <pc:spChg chg="del">
          <ac:chgData name="DENGYAO LI" userId="14cc8a7cd33302d5" providerId="LiveId" clId="{D839F4BB-6B00-4328-BD93-E72EF7391933}" dt="2024-05-16T07:17:05.195" v="10829" actId="478"/>
          <ac:spMkLst>
            <pc:docMk/>
            <pc:sldMk cId="3763042977" sldId="288"/>
            <ac:spMk id="3" creationId="{ADC3891E-93AC-AA85-FE89-381F50E33BC9}"/>
          </ac:spMkLst>
        </pc:spChg>
        <pc:spChg chg="mod">
          <ac:chgData name="DENGYAO LI" userId="14cc8a7cd33302d5" providerId="LiveId" clId="{D839F4BB-6B00-4328-BD93-E72EF7391933}" dt="2024-05-16T07:30:18.916" v="10957" actId="1035"/>
          <ac:spMkLst>
            <pc:docMk/>
            <pc:sldMk cId="3763042977" sldId="288"/>
            <ac:spMk id="4" creationId="{E889880B-3122-3F68-97E7-DCFF2E9E36DD}"/>
          </ac:spMkLst>
        </pc:spChg>
        <pc:spChg chg="add mod">
          <ac:chgData name="DENGYAO LI" userId="14cc8a7cd33302d5" providerId="LiveId" clId="{D839F4BB-6B00-4328-BD93-E72EF7391933}" dt="2024-05-16T07:30:18.916" v="10957" actId="1035"/>
          <ac:spMkLst>
            <pc:docMk/>
            <pc:sldMk cId="3763042977" sldId="288"/>
            <ac:spMk id="5" creationId="{3BF469D7-AFAE-1D7F-13CE-B57A6BA058D2}"/>
          </ac:spMkLst>
        </pc:spChg>
        <pc:spChg chg="add del mod">
          <ac:chgData name="DENGYAO LI" userId="14cc8a7cd33302d5" providerId="LiveId" clId="{D839F4BB-6B00-4328-BD93-E72EF7391933}" dt="2024-05-16T12:09:00.922" v="13651" actId="478"/>
          <ac:spMkLst>
            <pc:docMk/>
            <pc:sldMk cId="3763042977" sldId="288"/>
            <ac:spMk id="6" creationId="{DD2564DE-955E-CCEB-73D2-AA0F40C377EC}"/>
          </ac:spMkLst>
        </pc:spChg>
        <pc:spChg chg="add del mod">
          <ac:chgData name="DENGYAO LI" userId="14cc8a7cd33302d5" providerId="LiveId" clId="{D839F4BB-6B00-4328-BD93-E72EF7391933}" dt="2024-05-16T12:18:50.167" v="13940" actId="21"/>
          <ac:spMkLst>
            <pc:docMk/>
            <pc:sldMk cId="3763042977" sldId="288"/>
            <ac:spMk id="8" creationId="{9DBD7863-3FF5-BE53-E81E-A8D7F8B6FE79}"/>
          </ac:spMkLst>
        </pc:spChg>
        <pc:spChg chg="add mod">
          <ac:chgData name="DENGYAO LI" userId="14cc8a7cd33302d5" providerId="LiveId" clId="{D839F4BB-6B00-4328-BD93-E72EF7391933}" dt="2024-05-16T12:18:23.063" v="13931" actId="20577"/>
          <ac:spMkLst>
            <pc:docMk/>
            <pc:sldMk cId="3763042977" sldId="288"/>
            <ac:spMk id="10" creationId="{12C481A0-B5AF-7305-1EEF-90ACE4671549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3" creationId="{60727537-DA28-25BF-41BE-7B00996D36FF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5" creationId="{73226630-8BCA-80A0-A1A5-FEAFBFD2E0FD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7" creationId="{936A56B3-7D3D-5F5E-7493-7FB9CCEFBD2C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19" creationId="{26E4F4C0-6EBA-9B43-7064-91D487E518BE}"/>
          </ac:spMkLst>
        </pc:spChg>
        <pc:spChg chg="add del mod">
          <ac:chgData name="DENGYAO LI" userId="14cc8a7cd33302d5" providerId="LiveId" clId="{D839F4BB-6B00-4328-BD93-E72EF7391933}" dt="2024-05-16T07:33:06.607" v="11035" actId="21"/>
          <ac:spMkLst>
            <pc:docMk/>
            <pc:sldMk cId="3763042977" sldId="288"/>
            <ac:spMk id="21" creationId="{DE6ECCD6-56AF-8852-02F4-96EA379DD380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38" creationId="{D69F80F8-CA09-D5BD-E42F-8E39AAD910C9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0" creationId="{3640CD5F-52F3-DAB4-879B-A7C428DA9EBE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2" creationId="{ABA011A4-F2C8-C39E-C30C-533BEDA8122F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4" creationId="{445FAAB1-3699-456E-8FDF-5721FF94145C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6" creationId="{DE9FFE66-3444-A007-BE28-8D03AED9EFFE}"/>
          </ac:spMkLst>
        </pc:spChg>
        <pc:spChg chg="add mod">
          <ac:chgData name="DENGYAO LI" userId="14cc8a7cd33302d5" providerId="LiveId" clId="{D839F4BB-6B00-4328-BD93-E72EF7391933}" dt="2024-05-16T07:33:24.495" v="11119" actId="1036"/>
          <ac:spMkLst>
            <pc:docMk/>
            <pc:sldMk cId="3763042977" sldId="288"/>
            <ac:spMk id="48" creationId="{09180B02-1529-4F18-D42D-EFB73BB7DDD6}"/>
          </ac:spMkLst>
        </pc:spChg>
        <pc:picChg chg="add mod">
          <ac:chgData name="DENGYAO LI" userId="14cc8a7cd33302d5" providerId="LiveId" clId="{D839F4BB-6B00-4328-BD93-E72EF7391933}" dt="2024-05-18T01:50:51.749" v="17996" actId="1076"/>
          <ac:picMkLst>
            <pc:docMk/>
            <pc:sldMk cId="3763042977" sldId="288"/>
            <ac:picMk id="2" creationId="{46361605-A533-7014-23CD-A974F0E99BA8}"/>
          </ac:picMkLst>
        </pc:picChg>
        <pc:picChg chg="add del mod">
          <ac:chgData name="DENGYAO LI" userId="14cc8a7cd33302d5" providerId="LiveId" clId="{D839F4BB-6B00-4328-BD93-E72EF7391933}" dt="2024-05-16T12:18:50.167" v="13940" actId="21"/>
          <ac:picMkLst>
            <pc:docMk/>
            <pc:sldMk cId="3763042977" sldId="288"/>
            <ac:picMk id="9" creationId="{6E79C4B2-C74F-B131-3EB0-EC8E19F34585}"/>
          </ac:picMkLst>
        </pc:pic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3" creationId="{3D9B411E-3913-EABD-8124-02292EC8F881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4" creationId="{83ABBF3B-6155-9196-6B77-9D90B3007917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27" creationId="{5FEF7593-E66E-5BC3-5179-F67A49D79E17}"/>
          </ac:cxnSpMkLst>
        </pc:cxnChg>
        <pc:cxnChg chg="add del mod">
          <ac:chgData name="DENGYAO LI" userId="14cc8a7cd33302d5" providerId="LiveId" clId="{D839F4BB-6B00-4328-BD93-E72EF7391933}" dt="2024-05-16T07:33:06.607" v="11035" actId="21"/>
          <ac:cxnSpMkLst>
            <pc:docMk/>
            <pc:sldMk cId="3763042977" sldId="288"/>
            <ac:cxnSpMk id="34" creationId="{773E0EB3-5ABC-DD86-F81D-1B09BD0C8A93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0" creationId="{C6FF83F0-9615-85BC-9C14-C844FBF8577B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2" creationId="{6CCF6AE3-3061-CBF1-B845-6CCD7AD7F401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6" creationId="{26366B77-533E-BEFA-D81F-070CCB0D6E8F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57" creationId="{ACEC6FB2-1F8E-2920-682C-C2EEE8A61CC5}"/>
          </ac:cxnSpMkLst>
        </pc:cxnChg>
        <pc:cxnChg chg="add mod">
          <ac:chgData name="DENGYAO LI" userId="14cc8a7cd33302d5" providerId="LiveId" clId="{D839F4BB-6B00-4328-BD93-E72EF7391933}" dt="2024-05-16T07:33:24.495" v="11119" actId="1036"/>
          <ac:cxnSpMkLst>
            <pc:docMk/>
            <pc:sldMk cId="3763042977" sldId="288"/>
            <ac:cxnSpMk id="60" creationId="{10C879AF-D3DA-2DF4-B2AA-02E47082B7EF}"/>
          </ac:cxnSpMkLst>
        </pc:cxnChg>
      </pc:sldChg>
      <pc:sldChg chg="addSp delSp modSp new mod">
        <pc:chgData name="DENGYAO LI" userId="14cc8a7cd33302d5" providerId="LiveId" clId="{D839F4BB-6B00-4328-BD93-E72EF7391933}" dt="2024-05-19T07:55:35.855" v="18306" actId="14100"/>
        <pc:sldMkLst>
          <pc:docMk/>
          <pc:sldMk cId="1664760569" sldId="289"/>
        </pc:sldMkLst>
        <pc:spChg chg="del">
          <ac:chgData name="DENGYAO LI" userId="14cc8a7cd33302d5" providerId="LiveId" clId="{D839F4BB-6B00-4328-BD93-E72EF7391933}" dt="2024-05-16T07:53:56.119" v="11196" actId="478"/>
          <ac:spMkLst>
            <pc:docMk/>
            <pc:sldMk cId="1664760569" sldId="289"/>
            <ac:spMk id="2" creationId="{E461C04C-E9E1-E35D-9CA7-C00088F84D0F}"/>
          </ac:spMkLst>
        </pc:spChg>
        <pc:spChg chg="del">
          <ac:chgData name="DENGYAO LI" userId="14cc8a7cd33302d5" providerId="LiveId" clId="{D839F4BB-6B00-4328-BD93-E72EF7391933}" dt="2024-05-16T07:53:57.546" v="11197" actId="478"/>
          <ac:spMkLst>
            <pc:docMk/>
            <pc:sldMk cId="1664760569" sldId="289"/>
            <ac:spMk id="3" creationId="{9C1CC2EB-7F4A-F37B-6EC1-F51009BD2741}"/>
          </ac:spMkLst>
        </pc:spChg>
        <pc:spChg chg="add del mod">
          <ac:chgData name="DENGYAO LI" userId="14cc8a7cd33302d5" providerId="LiveId" clId="{D839F4BB-6B00-4328-BD93-E72EF7391933}" dt="2024-05-16T12:25:24.932" v="13968" actId="478"/>
          <ac:spMkLst>
            <pc:docMk/>
            <pc:sldMk cId="1664760569" sldId="289"/>
            <ac:spMk id="6" creationId="{1D8EF763-1DC8-ECD9-DF55-0E47BBD652D9}"/>
          </ac:spMkLst>
        </pc:spChg>
        <pc:spChg chg="add mod">
          <ac:chgData name="DENGYAO LI" userId="14cc8a7cd33302d5" providerId="LiveId" clId="{D839F4BB-6B00-4328-BD93-E72EF7391933}" dt="2024-05-17T02:48:05.778" v="15326" actId="1076"/>
          <ac:spMkLst>
            <pc:docMk/>
            <pc:sldMk cId="1664760569" sldId="289"/>
            <ac:spMk id="8" creationId="{7BA92E78-68F1-E083-49B8-DF880F9FF596}"/>
          </ac:spMkLst>
        </pc:spChg>
        <pc:spChg chg="add mod">
          <ac:chgData name="DENGYAO LI" userId="14cc8a7cd33302d5" providerId="LiveId" clId="{D839F4BB-6B00-4328-BD93-E72EF7391933}" dt="2024-05-17T02:48:22.533" v="15331" actId="1076"/>
          <ac:spMkLst>
            <pc:docMk/>
            <pc:sldMk cId="1664760569" sldId="289"/>
            <ac:spMk id="10" creationId="{CF2FFED4-0D72-212F-3A30-B07960C5D65C}"/>
          </ac:spMkLst>
        </pc:spChg>
        <pc:spChg chg="add del mod">
          <ac:chgData name="DENGYAO LI" userId="14cc8a7cd33302d5" providerId="LiveId" clId="{D839F4BB-6B00-4328-BD93-E72EF7391933}" dt="2024-05-16T08:05:44.575" v="11402" actId="21"/>
          <ac:spMkLst>
            <pc:docMk/>
            <pc:sldMk cId="1664760569" sldId="289"/>
            <ac:spMk id="12" creationId="{37AF7A60-E8F1-6908-5215-913D11B1D336}"/>
          </ac:spMkLst>
        </pc:spChg>
        <pc:spChg chg="add mod">
          <ac:chgData name="DENGYAO LI" userId="14cc8a7cd33302d5" providerId="LiveId" clId="{D839F4BB-6B00-4328-BD93-E72EF7391933}" dt="2024-05-16T08:33:53.841" v="11781"/>
          <ac:spMkLst>
            <pc:docMk/>
            <pc:sldMk cId="1664760569" sldId="289"/>
            <ac:spMk id="13" creationId="{0E036B99-7D4B-C840-0187-922175B7DC06}"/>
          </ac:spMkLst>
        </pc:spChg>
        <pc:spChg chg="add del">
          <ac:chgData name="DENGYAO LI" userId="14cc8a7cd33302d5" providerId="LiveId" clId="{D839F4BB-6B00-4328-BD93-E72EF7391933}" dt="2024-05-16T08:34:50.177" v="11802" actId="478"/>
          <ac:spMkLst>
            <pc:docMk/>
            <pc:sldMk cId="1664760569" sldId="289"/>
            <ac:spMk id="15" creationId="{6C0047E6-6E8F-0D94-1CA2-9EB8C9389C4B}"/>
          </ac:spMkLst>
        </pc:spChg>
        <pc:spChg chg="add mod">
          <ac:chgData name="DENGYAO LI" userId="14cc8a7cd33302d5" providerId="LiveId" clId="{D839F4BB-6B00-4328-BD93-E72EF7391933}" dt="2024-05-19T07:55:35.855" v="18306" actId="14100"/>
          <ac:spMkLst>
            <pc:docMk/>
            <pc:sldMk cId="1664760569" sldId="289"/>
            <ac:spMk id="16" creationId="{29435FC2-446F-C422-A125-6A178A187550}"/>
          </ac:spMkLst>
        </pc:spChg>
        <pc:picChg chg="add mod">
          <ac:chgData name="DENGYAO LI" userId="14cc8a7cd33302d5" providerId="LiveId" clId="{D839F4BB-6B00-4328-BD93-E72EF7391933}" dt="2024-05-18T01:51:17.343" v="18006" actId="1076"/>
          <ac:picMkLst>
            <pc:docMk/>
            <pc:sldMk cId="1664760569" sldId="289"/>
            <ac:picMk id="3" creationId="{97F6CBF7-A1E6-AD3F-1B21-90196FB56821}"/>
          </ac:picMkLst>
        </pc:picChg>
        <pc:cxnChg chg="add mod">
          <ac:chgData name="DENGYAO LI" userId="14cc8a7cd33302d5" providerId="LiveId" clId="{D839F4BB-6B00-4328-BD93-E72EF7391933}" dt="2024-05-17T02:48:25.014" v="15332" actId="14100"/>
          <ac:cxnSpMkLst>
            <pc:docMk/>
            <pc:sldMk cId="1664760569" sldId="289"/>
            <ac:cxnSpMk id="2" creationId="{6FBB0006-CEA4-8EC1-0114-1756E788A72A}"/>
          </ac:cxnSpMkLst>
        </pc:cxnChg>
      </pc:sldChg>
      <pc:sldChg chg="addSp delSp modSp new mod">
        <pc:chgData name="DENGYAO LI" userId="14cc8a7cd33302d5" providerId="LiveId" clId="{D839F4BB-6B00-4328-BD93-E72EF7391933}" dt="2024-05-19T07:59:43.715" v="18321" actId="20577"/>
        <pc:sldMkLst>
          <pc:docMk/>
          <pc:sldMk cId="3406575567" sldId="290"/>
        </pc:sldMkLst>
        <pc:spChg chg="del">
          <ac:chgData name="DENGYAO LI" userId="14cc8a7cd33302d5" providerId="LiveId" clId="{D839F4BB-6B00-4328-BD93-E72EF7391933}" dt="2024-05-16T07:57:45.592" v="11260" actId="478"/>
          <ac:spMkLst>
            <pc:docMk/>
            <pc:sldMk cId="3406575567" sldId="290"/>
            <ac:spMk id="2" creationId="{CCCBD0DE-2364-8EF7-408B-C1F34172181E}"/>
          </ac:spMkLst>
        </pc:spChg>
        <pc:spChg chg="del">
          <ac:chgData name="DENGYAO LI" userId="14cc8a7cd33302d5" providerId="LiveId" clId="{D839F4BB-6B00-4328-BD93-E72EF7391933}" dt="2024-05-16T07:57:41.922" v="11259" actId="478"/>
          <ac:spMkLst>
            <pc:docMk/>
            <pc:sldMk cId="3406575567" sldId="290"/>
            <ac:spMk id="3" creationId="{BF521323-DB01-6884-FE34-14C3629501E9}"/>
          </ac:spMkLst>
        </pc:spChg>
        <pc:spChg chg="mod">
          <ac:chgData name="DENGYAO LI" userId="14cc8a7cd33302d5" providerId="LiveId" clId="{D839F4BB-6B00-4328-BD93-E72EF7391933}" dt="2024-05-16T07:58:41.661" v="11285"/>
          <ac:spMkLst>
            <pc:docMk/>
            <pc:sldMk cId="3406575567" sldId="290"/>
            <ac:spMk id="4" creationId="{BE66BCFD-9A9F-23BF-1C8F-5A2382FA7EE1}"/>
          </ac:spMkLst>
        </pc:spChg>
        <pc:spChg chg="add mod">
          <ac:chgData name="DENGYAO LI" userId="14cc8a7cd33302d5" providerId="LiveId" clId="{D839F4BB-6B00-4328-BD93-E72EF7391933}" dt="2024-05-18T01:53:04.857" v="18139" actId="1038"/>
          <ac:spMkLst>
            <pc:docMk/>
            <pc:sldMk cId="3406575567" sldId="290"/>
            <ac:spMk id="6" creationId="{0DBE0A48-F19F-ECF0-2082-512DF7CE2634}"/>
          </ac:spMkLst>
        </pc:spChg>
        <pc:spChg chg="add mod">
          <ac:chgData name="DENGYAO LI" userId="14cc8a7cd33302d5" providerId="LiveId" clId="{D839F4BB-6B00-4328-BD93-E72EF7391933}" dt="2024-05-17T02:49:08.983" v="15346" actId="1036"/>
          <ac:spMkLst>
            <pc:docMk/>
            <pc:sldMk cId="3406575567" sldId="290"/>
            <ac:spMk id="8" creationId="{07001BD7-C513-6A3D-42CB-C02CABF2CE38}"/>
          </ac:spMkLst>
        </pc:spChg>
        <pc:spChg chg="add mod">
          <ac:chgData name="DENGYAO LI" userId="14cc8a7cd33302d5" providerId="LiveId" clId="{D839F4BB-6B00-4328-BD93-E72EF7391933}" dt="2024-05-16T08:06:26.289" v="11435" actId="1036"/>
          <ac:spMkLst>
            <pc:docMk/>
            <pc:sldMk cId="3406575567" sldId="290"/>
            <ac:spMk id="10" creationId="{D3F49109-71FC-AEB7-84A4-179616A76FC8}"/>
          </ac:spMkLst>
        </pc:spChg>
        <pc:spChg chg="add mod">
          <ac:chgData name="DENGYAO LI" userId="14cc8a7cd33302d5" providerId="LiveId" clId="{D839F4BB-6B00-4328-BD93-E72EF7391933}" dt="2024-05-17T02:49:19.596" v="15348" actId="1076"/>
          <ac:spMkLst>
            <pc:docMk/>
            <pc:sldMk cId="3406575567" sldId="290"/>
            <ac:spMk id="12" creationId="{4EB1A80F-34B0-9A41-C23E-16FCFFEAC6AE}"/>
          </ac:spMkLst>
        </pc:spChg>
        <pc:spChg chg="add mod">
          <ac:chgData name="DENGYAO LI" userId="14cc8a7cd33302d5" providerId="LiveId" clId="{D839F4BB-6B00-4328-BD93-E72EF7391933}" dt="2024-05-17T02:49:17.665" v="15347" actId="1076"/>
          <ac:spMkLst>
            <pc:docMk/>
            <pc:sldMk cId="3406575567" sldId="290"/>
            <ac:spMk id="14" creationId="{4DBAE75C-3234-37B9-4CAD-A147B4DE3B9C}"/>
          </ac:spMkLst>
        </pc:spChg>
        <pc:spChg chg="add mod">
          <ac:chgData name="DENGYAO LI" userId="14cc8a7cd33302d5" providerId="LiveId" clId="{D839F4BB-6B00-4328-BD93-E72EF7391933}" dt="2024-05-17T02:50:25.915" v="15363" actId="1076"/>
          <ac:spMkLst>
            <pc:docMk/>
            <pc:sldMk cId="3406575567" sldId="290"/>
            <ac:spMk id="16" creationId="{B944F548-C8FA-F464-6C25-E8BD9E85E161}"/>
          </ac:spMkLst>
        </pc:spChg>
        <pc:spChg chg="add mod">
          <ac:chgData name="DENGYAO LI" userId="14cc8a7cd33302d5" providerId="LiveId" clId="{D839F4BB-6B00-4328-BD93-E72EF7391933}" dt="2024-05-17T02:51:01.075" v="15369" actId="1076"/>
          <ac:spMkLst>
            <pc:docMk/>
            <pc:sldMk cId="3406575567" sldId="290"/>
            <ac:spMk id="18" creationId="{E5DD32B8-B1EA-FBAE-95BE-A9AFEDD7567E}"/>
          </ac:spMkLst>
        </pc:spChg>
        <pc:spChg chg="add mod">
          <ac:chgData name="DENGYAO LI" userId="14cc8a7cd33302d5" providerId="LiveId" clId="{D839F4BB-6B00-4328-BD93-E72EF7391933}" dt="2024-05-17T02:48:43.044" v="15337" actId="1076"/>
          <ac:spMkLst>
            <pc:docMk/>
            <pc:sldMk cId="3406575567" sldId="290"/>
            <ac:spMk id="19" creationId="{37AF7A60-E8F1-6908-5215-913D11B1D336}"/>
          </ac:spMkLst>
        </pc:spChg>
        <pc:spChg chg="add del mod">
          <ac:chgData name="DENGYAO LI" userId="14cc8a7cd33302d5" providerId="LiveId" clId="{D839F4BB-6B00-4328-BD93-E72EF7391933}" dt="2024-05-16T12:27:19.053" v="13994" actId="478"/>
          <ac:spMkLst>
            <pc:docMk/>
            <pc:sldMk cId="3406575567" sldId="290"/>
            <ac:spMk id="20" creationId="{63D1AFD5-7E3B-6611-76CE-E9C18631306C}"/>
          </ac:spMkLst>
        </pc:spChg>
        <pc:spChg chg="add mod">
          <ac:chgData name="DENGYAO LI" userId="14cc8a7cd33302d5" providerId="LiveId" clId="{D839F4BB-6B00-4328-BD93-E72EF7391933}" dt="2024-05-19T07:59:43.715" v="18321" actId="20577"/>
          <ac:spMkLst>
            <pc:docMk/>
            <pc:sldMk cId="3406575567" sldId="290"/>
            <ac:spMk id="21" creationId="{DA5B9492-0E73-28F9-D2B1-4C7CC5141336}"/>
          </ac:spMkLst>
        </pc:spChg>
        <pc:picChg chg="add mod">
          <ac:chgData name="DENGYAO LI" userId="14cc8a7cd33302d5" providerId="LiveId" clId="{D839F4BB-6B00-4328-BD93-E72EF7391933}" dt="2024-05-18T01:53:08.781" v="18144" actId="1038"/>
          <ac:picMkLst>
            <pc:docMk/>
            <pc:sldMk cId="3406575567" sldId="290"/>
            <ac:picMk id="3" creationId="{C7D0FDE4-0A87-AE0F-B11A-64E2F41B6138}"/>
          </ac:picMkLst>
        </pc:picChg>
        <pc:cxnChg chg="add mod">
          <ac:chgData name="DENGYAO LI" userId="14cc8a7cd33302d5" providerId="LiveId" clId="{D839F4BB-6B00-4328-BD93-E72EF7391933}" dt="2024-05-17T02:48:45.504" v="15338" actId="14100"/>
          <ac:cxnSpMkLst>
            <pc:docMk/>
            <pc:sldMk cId="3406575567" sldId="290"/>
            <ac:cxnSpMk id="2" creationId="{EE0E4209-8E4A-44F6-79D7-AB019A1C270A}"/>
          </ac:cxnSpMkLst>
        </pc:cxnChg>
        <pc:cxnChg chg="add mod">
          <ac:chgData name="DENGYAO LI" userId="14cc8a7cd33302d5" providerId="LiveId" clId="{D839F4BB-6B00-4328-BD93-E72EF7391933}" dt="2024-05-17T02:49:08.983" v="15346" actId="1036"/>
          <ac:cxnSpMkLst>
            <pc:docMk/>
            <pc:sldMk cId="3406575567" sldId="290"/>
            <ac:cxnSpMk id="7" creationId="{3E33F265-DCB3-C29A-3381-CF788223F2E9}"/>
          </ac:cxnSpMkLst>
        </pc:cxnChg>
        <pc:cxnChg chg="add mod">
          <ac:chgData name="DENGYAO LI" userId="14cc8a7cd33302d5" providerId="LiveId" clId="{D839F4BB-6B00-4328-BD93-E72EF7391933}" dt="2024-05-17T02:49:31.034" v="15353" actId="14100"/>
          <ac:cxnSpMkLst>
            <pc:docMk/>
            <pc:sldMk cId="3406575567" sldId="290"/>
            <ac:cxnSpMk id="13" creationId="{D1882C71-4DAE-23F7-B729-1CA7AB62B377}"/>
          </ac:cxnSpMkLst>
        </pc:cxnChg>
        <pc:cxnChg chg="add mod">
          <ac:chgData name="DENGYAO LI" userId="14cc8a7cd33302d5" providerId="LiveId" clId="{D839F4BB-6B00-4328-BD93-E72EF7391933}" dt="2024-05-17T02:49:50.208" v="15356" actId="14100"/>
          <ac:cxnSpMkLst>
            <pc:docMk/>
            <pc:sldMk cId="3406575567" sldId="290"/>
            <ac:cxnSpMk id="22" creationId="{51DE01A7-53FD-47A7-DEE2-1634A86F6847}"/>
          </ac:cxnSpMkLst>
        </pc:cxnChg>
        <pc:cxnChg chg="add mod">
          <ac:chgData name="DENGYAO LI" userId="14cc8a7cd33302d5" providerId="LiveId" clId="{D839F4BB-6B00-4328-BD93-E72EF7391933}" dt="2024-05-17T02:50:09.254" v="15359" actId="14100"/>
          <ac:cxnSpMkLst>
            <pc:docMk/>
            <pc:sldMk cId="3406575567" sldId="290"/>
            <ac:cxnSpMk id="25" creationId="{80DC4745-89FA-9AFD-E5CD-E0034C9450ED}"/>
          </ac:cxnSpMkLst>
        </pc:cxnChg>
        <pc:cxnChg chg="add mod">
          <ac:chgData name="DENGYAO LI" userId="14cc8a7cd33302d5" providerId="LiveId" clId="{D839F4BB-6B00-4328-BD93-E72EF7391933}" dt="2024-05-17T02:50:29.373" v="15364" actId="14100"/>
          <ac:cxnSpMkLst>
            <pc:docMk/>
            <pc:sldMk cId="3406575567" sldId="290"/>
            <ac:cxnSpMk id="28" creationId="{11B60C31-2370-8C41-DA61-F380F8F68E3E}"/>
          </ac:cxnSpMkLst>
        </pc:cxnChg>
        <pc:cxnChg chg="add mod">
          <ac:chgData name="DENGYAO LI" userId="14cc8a7cd33302d5" providerId="LiveId" clId="{D839F4BB-6B00-4328-BD93-E72EF7391933}" dt="2024-05-17T02:51:30.415" v="15378" actId="14100"/>
          <ac:cxnSpMkLst>
            <pc:docMk/>
            <pc:sldMk cId="3406575567" sldId="290"/>
            <ac:cxnSpMk id="32" creationId="{66B560B1-9235-39CC-D51F-9C0E3957CA48}"/>
          </ac:cxnSpMkLst>
        </pc:cxnChg>
      </pc:sldChg>
      <pc:sldChg chg="addSp delSp modSp new mod ord">
        <pc:chgData name="DENGYAO LI" userId="14cc8a7cd33302d5" providerId="LiveId" clId="{D839F4BB-6B00-4328-BD93-E72EF7391933}" dt="2024-05-19T07:55:24.329" v="18298" actId="14100"/>
        <pc:sldMkLst>
          <pc:docMk/>
          <pc:sldMk cId="4294405368" sldId="291"/>
        </pc:sldMkLst>
        <pc:spChg chg="del">
          <ac:chgData name="DENGYAO LI" userId="14cc8a7cd33302d5" providerId="LiveId" clId="{D839F4BB-6B00-4328-BD93-E72EF7391933}" dt="2024-05-16T08:09:49.860" v="11467" actId="478"/>
          <ac:spMkLst>
            <pc:docMk/>
            <pc:sldMk cId="4294405368" sldId="291"/>
            <ac:spMk id="2" creationId="{E73E8094-56AF-E2F8-18CE-95D6486CB023}"/>
          </ac:spMkLst>
        </pc:spChg>
        <pc:spChg chg="del">
          <ac:chgData name="DENGYAO LI" userId="14cc8a7cd33302d5" providerId="LiveId" clId="{D839F4BB-6B00-4328-BD93-E72EF7391933}" dt="2024-05-16T08:09:48.607" v="11466" actId="478"/>
          <ac:spMkLst>
            <pc:docMk/>
            <pc:sldMk cId="4294405368" sldId="291"/>
            <ac:spMk id="3" creationId="{EDAFBF17-1CF9-59B5-D40B-F41D8AB79AB2}"/>
          </ac:spMkLst>
        </pc:spChg>
        <pc:spChg chg="add mod">
          <ac:chgData name="DENGYAO LI" userId="14cc8a7cd33302d5" providerId="LiveId" clId="{D839F4BB-6B00-4328-BD93-E72EF7391933}" dt="2024-05-16T08:12:45.188" v="11505" actId="1076"/>
          <ac:spMkLst>
            <pc:docMk/>
            <pc:sldMk cId="4294405368" sldId="291"/>
            <ac:spMk id="6" creationId="{3F82220F-8734-3B64-510F-ED4FAD4B0641}"/>
          </ac:spMkLst>
        </pc:spChg>
        <pc:spChg chg="add mod">
          <ac:chgData name="DENGYAO LI" userId="14cc8a7cd33302d5" providerId="LiveId" clId="{D839F4BB-6B00-4328-BD93-E72EF7391933}" dt="2024-05-16T08:12:42.439" v="11504" actId="1076"/>
          <ac:spMkLst>
            <pc:docMk/>
            <pc:sldMk cId="4294405368" sldId="291"/>
            <ac:spMk id="8" creationId="{4355D60F-226F-FD3B-DF19-72DCFFE609F2}"/>
          </ac:spMkLst>
        </pc:spChg>
        <pc:spChg chg="add del mod">
          <ac:chgData name="DENGYAO LI" userId="14cc8a7cd33302d5" providerId="LiveId" clId="{D839F4BB-6B00-4328-BD93-E72EF7391933}" dt="2024-05-16T12:29:28.039" v="14038" actId="478"/>
          <ac:spMkLst>
            <pc:docMk/>
            <pc:sldMk cId="4294405368" sldId="291"/>
            <ac:spMk id="9" creationId="{6B3D4FD0-16C4-A8A9-EFBA-9CB774CC878C}"/>
          </ac:spMkLst>
        </pc:spChg>
        <pc:spChg chg="add mod">
          <ac:chgData name="DENGYAO LI" userId="14cc8a7cd33302d5" providerId="LiveId" clId="{D839F4BB-6B00-4328-BD93-E72EF7391933}" dt="2024-05-19T07:55:24.329" v="18298" actId="14100"/>
          <ac:spMkLst>
            <pc:docMk/>
            <pc:sldMk cId="4294405368" sldId="291"/>
            <ac:spMk id="10" creationId="{0760496F-F705-C530-037A-B16F930C2545}"/>
          </ac:spMkLst>
        </pc:spChg>
        <pc:picChg chg="add mod">
          <ac:chgData name="DENGYAO LI" userId="14cc8a7cd33302d5" providerId="LiveId" clId="{D839F4BB-6B00-4328-BD93-E72EF7391933}" dt="2024-05-18T01:51:12.893" v="18004" actId="1076"/>
          <ac:picMkLst>
            <pc:docMk/>
            <pc:sldMk cId="4294405368" sldId="291"/>
            <ac:picMk id="2" creationId="{5477B2FA-4C25-0E3F-1625-6CDBDCA2AC94}"/>
          </ac:picMkLst>
        </pc:picChg>
      </pc:sldChg>
      <pc:sldChg chg="addSp delSp modSp new mod">
        <pc:chgData name="DENGYAO LI" userId="14cc8a7cd33302d5" providerId="LiveId" clId="{D839F4BB-6B00-4328-BD93-E72EF7391933}" dt="2024-05-19T08:00:53.851" v="18333" actId="20577"/>
        <pc:sldMkLst>
          <pc:docMk/>
          <pc:sldMk cId="1296610602" sldId="292"/>
        </pc:sldMkLst>
        <pc:spChg chg="del">
          <ac:chgData name="DENGYAO LI" userId="14cc8a7cd33302d5" providerId="LiveId" clId="{D839F4BB-6B00-4328-BD93-E72EF7391933}" dt="2024-05-16T08:13:13.922" v="11512" actId="478"/>
          <ac:spMkLst>
            <pc:docMk/>
            <pc:sldMk cId="1296610602" sldId="292"/>
            <ac:spMk id="2" creationId="{361C78B2-D283-36D0-A639-9EB6EC302EE2}"/>
          </ac:spMkLst>
        </pc:spChg>
        <pc:spChg chg="del">
          <ac:chgData name="DENGYAO LI" userId="14cc8a7cd33302d5" providerId="LiveId" clId="{D839F4BB-6B00-4328-BD93-E72EF7391933}" dt="2024-05-16T08:13:12.934" v="11511" actId="478"/>
          <ac:spMkLst>
            <pc:docMk/>
            <pc:sldMk cId="1296610602" sldId="292"/>
            <ac:spMk id="3" creationId="{6CB3269A-7AD2-6463-5122-2A6604578BFD}"/>
          </ac:spMkLst>
        </pc:spChg>
        <pc:spChg chg="add mod">
          <ac:chgData name="DENGYAO LI" userId="14cc8a7cd33302d5" providerId="LiveId" clId="{D839F4BB-6B00-4328-BD93-E72EF7391933}" dt="2024-05-17T02:53:11.434" v="15403" actId="20577"/>
          <ac:spMkLst>
            <pc:docMk/>
            <pc:sldMk cId="1296610602" sldId="292"/>
            <ac:spMk id="6" creationId="{B851BCAA-6243-4DC7-F758-F0057E24C44A}"/>
          </ac:spMkLst>
        </pc:spChg>
        <pc:spChg chg="add mod">
          <ac:chgData name="DENGYAO LI" userId="14cc8a7cd33302d5" providerId="LiveId" clId="{D839F4BB-6B00-4328-BD93-E72EF7391933}" dt="2024-05-17T02:52:30.582" v="15390" actId="1037"/>
          <ac:spMkLst>
            <pc:docMk/>
            <pc:sldMk cId="1296610602" sldId="292"/>
            <ac:spMk id="8" creationId="{526DCB69-9516-43C8-BCB9-B6882A5C9E3F}"/>
          </ac:spMkLst>
        </pc:spChg>
        <pc:spChg chg="add del mod">
          <ac:chgData name="DENGYAO LI" userId="14cc8a7cd33302d5" providerId="LiveId" clId="{D839F4BB-6B00-4328-BD93-E72EF7391933}" dt="2024-05-16T12:33:36.268" v="14127" actId="478"/>
          <ac:spMkLst>
            <pc:docMk/>
            <pc:sldMk cId="1296610602" sldId="292"/>
            <ac:spMk id="9" creationId="{1C9CF346-2FEB-597A-60DA-95E77885CF78}"/>
          </ac:spMkLst>
        </pc:spChg>
        <pc:spChg chg="add mod">
          <ac:chgData name="DENGYAO LI" userId="14cc8a7cd33302d5" providerId="LiveId" clId="{D839F4BB-6B00-4328-BD93-E72EF7391933}" dt="2024-05-16T08:42:37.995" v="11931" actId="1076"/>
          <ac:spMkLst>
            <pc:docMk/>
            <pc:sldMk cId="1296610602" sldId="292"/>
            <ac:spMk id="11" creationId="{35486B28-5711-BA2A-36B6-DBA4FD6F9065}"/>
          </ac:spMkLst>
        </pc:spChg>
        <pc:spChg chg="add mod">
          <ac:chgData name="DENGYAO LI" userId="14cc8a7cd33302d5" providerId="LiveId" clId="{D839F4BB-6B00-4328-BD93-E72EF7391933}" dt="2024-05-17T02:53:45.546" v="15450" actId="1036"/>
          <ac:spMkLst>
            <pc:docMk/>
            <pc:sldMk cId="1296610602" sldId="292"/>
            <ac:spMk id="13" creationId="{7FECDA36-30E4-264C-C34D-FD5205BFE59B}"/>
          </ac:spMkLst>
        </pc:spChg>
        <pc:spChg chg="add mod">
          <ac:chgData name="DENGYAO LI" userId="14cc8a7cd33302d5" providerId="LiveId" clId="{D839F4BB-6B00-4328-BD93-E72EF7391933}" dt="2024-05-17T02:53:40.212" v="15426" actId="1036"/>
          <ac:spMkLst>
            <pc:docMk/>
            <pc:sldMk cId="1296610602" sldId="292"/>
            <ac:spMk id="15" creationId="{041210B9-037E-4801-57E1-8E6A203C7AA2}"/>
          </ac:spMkLst>
        </pc:spChg>
        <pc:spChg chg="add mod">
          <ac:chgData name="DENGYAO LI" userId="14cc8a7cd33302d5" providerId="LiveId" clId="{D839F4BB-6B00-4328-BD93-E72EF7391933}" dt="2024-05-19T08:00:53.851" v="18333" actId="20577"/>
          <ac:spMkLst>
            <pc:docMk/>
            <pc:sldMk cId="1296610602" sldId="292"/>
            <ac:spMk id="16" creationId="{5D803C6E-7060-D560-61B8-FCC276C8F200}"/>
          </ac:spMkLst>
        </pc:spChg>
        <pc:picChg chg="add mod">
          <ac:chgData name="DENGYAO LI" userId="14cc8a7cd33302d5" providerId="LiveId" clId="{D839F4BB-6B00-4328-BD93-E72EF7391933}" dt="2024-05-18T01:53:19.354" v="18147" actId="1076"/>
          <ac:picMkLst>
            <pc:docMk/>
            <pc:sldMk cId="1296610602" sldId="292"/>
            <ac:picMk id="3" creationId="{ED2456EC-3B46-ACCF-BBF8-1FAAB183315C}"/>
          </ac:picMkLst>
        </pc:picChg>
        <pc:cxnChg chg="add mod">
          <ac:chgData name="DENGYAO LI" userId="14cc8a7cd33302d5" providerId="LiveId" clId="{D839F4BB-6B00-4328-BD93-E72EF7391933}" dt="2024-05-17T02:52:41.235" v="15391" actId="14100"/>
          <ac:cxnSpMkLst>
            <pc:docMk/>
            <pc:sldMk cId="1296610602" sldId="292"/>
            <ac:cxnSpMk id="2" creationId="{9DB8547F-5581-9540-213A-1A2B7D301762}"/>
          </ac:cxnSpMkLst>
        </pc:cxnChg>
        <pc:cxnChg chg="add mod">
          <ac:chgData name="DENGYAO LI" userId="14cc8a7cd33302d5" providerId="LiveId" clId="{D839F4BB-6B00-4328-BD93-E72EF7391933}" dt="2024-05-17T02:53:45.546" v="15450" actId="1036"/>
          <ac:cxnSpMkLst>
            <pc:docMk/>
            <pc:sldMk cId="1296610602" sldId="292"/>
            <ac:cxnSpMk id="7" creationId="{735FB56C-4A8C-F291-F57E-25BABA0DF4B3}"/>
          </ac:cxnSpMkLst>
        </pc:cxnChg>
        <pc:cxnChg chg="add mod">
          <ac:chgData name="DENGYAO LI" userId="14cc8a7cd33302d5" providerId="LiveId" clId="{D839F4BB-6B00-4328-BD93-E72EF7391933}" dt="2024-05-17T02:53:40.212" v="15426" actId="1036"/>
          <ac:cxnSpMkLst>
            <pc:docMk/>
            <pc:sldMk cId="1296610602" sldId="292"/>
            <ac:cxnSpMk id="12" creationId="{93AACFBF-FC80-8AA1-BFAF-234E5CF72A1C}"/>
          </ac:cxnSpMkLst>
        </pc:cxnChg>
      </pc:sldChg>
      <pc:sldChg chg="addSp delSp modSp new mod">
        <pc:chgData name="DENGYAO LI" userId="14cc8a7cd33302d5" providerId="LiveId" clId="{D839F4BB-6B00-4328-BD93-E72EF7391933}" dt="2024-05-19T08:03:59.419" v="18337" actId="20577"/>
        <pc:sldMkLst>
          <pc:docMk/>
          <pc:sldMk cId="1506043045" sldId="293"/>
        </pc:sldMkLst>
        <pc:spChg chg="del">
          <ac:chgData name="DENGYAO LI" userId="14cc8a7cd33302d5" providerId="LiveId" clId="{D839F4BB-6B00-4328-BD93-E72EF7391933}" dt="2024-05-16T15:34:30.322" v="14314" actId="478"/>
          <ac:spMkLst>
            <pc:docMk/>
            <pc:sldMk cId="1506043045" sldId="293"/>
            <ac:spMk id="2" creationId="{04B48397-270B-9960-0D85-818985C2B2D3}"/>
          </ac:spMkLst>
        </pc:spChg>
        <pc:spChg chg="del">
          <ac:chgData name="DENGYAO LI" userId="14cc8a7cd33302d5" providerId="LiveId" clId="{D839F4BB-6B00-4328-BD93-E72EF7391933}" dt="2024-05-16T15:34:31.682" v="14315" actId="478"/>
          <ac:spMkLst>
            <pc:docMk/>
            <pc:sldMk cId="1506043045" sldId="293"/>
            <ac:spMk id="3" creationId="{56A1DC7B-4837-92D0-6FA4-59B96A13C649}"/>
          </ac:spMkLst>
        </pc:spChg>
        <pc:spChg chg="add mod">
          <ac:chgData name="DENGYAO LI" userId="14cc8a7cd33302d5" providerId="LiveId" clId="{D839F4BB-6B00-4328-BD93-E72EF7391933}" dt="2024-05-19T08:03:59.419" v="18337" actId="20577"/>
          <ac:spMkLst>
            <pc:docMk/>
            <pc:sldMk cId="1506043045" sldId="293"/>
            <ac:spMk id="5" creationId="{1FA75F4B-367C-6F67-FEA4-4DFB928E7F7C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7" creationId="{3BD08E06-E0F6-DD87-BD02-E119160C9C98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9" creationId="{67687265-4A3A-5959-0BA1-F5AAF3FACBE7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11" creationId="{DA74E8A2-F79D-0C3A-0E81-4ED6F02BE535}"/>
          </ac:spMkLst>
        </pc:spChg>
        <pc:spChg chg="add mod">
          <ac:chgData name="DENGYAO LI" userId="14cc8a7cd33302d5" providerId="LiveId" clId="{D839F4BB-6B00-4328-BD93-E72EF7391933}" dt="2024-05-16T16:07:14.567" v="14484" actId="1076"/>
          <ac:spMkLst>
            <pc:docMk/>
            <pc:sldMk cId="1506043045" sldId="293"/>
            <ac:spMk id="13" creationId="{62A87479-35C7-A5A0-F620-8AAD1190552E}"/>
          </ac:spMkLst>
        </pc:spChg>
        <pc:spChg chg="add mod">
          <ac:chgData name="DENGYAO LI" userId="14cc8a7cd33302d5" providerId="LiveId" clId="{D839F4BB-6B00-4328-BD93-E72EF7391933}" dt="2024-05-17T02:08:02.688" v="14677" actId="1076"/>
          <ac:spMkLst>
            <pc:docMk/>
            <pc:sldMk cId="1506043045" sldId="293"/>
            <ac:spMk id="15" creationId="{17AD9AA2-0A68-3087-CC21-6AC01D066569}"/>
          </ac:spMkLst>
        </pc:spChg>
        <pc:spChg chg="add mod">
          <ac:chgData name="DENGYAO LI" userId="14cc8a7cd33302d5" providerId="LiveId" clId="{D839F4BB-6B00-4328-BD93-E72EF7391933}" dt="2024-05-17T02:08:43.521" v="14712" actId="20577"/>
          <ac:spMkLst>
            <pc:docMk/>
            <pc:sldMk cId="1506043045" sldId="293"/>
            <ac:spMk id="17" creationId="{BEE56977-F2BD-B4E2-389A-39B8BB5A64D3}"/>
          </ac:spMkLst>
        </pc:spChg>
        <pc:spChg chg="add mod">
          <ac:chgData name="DENGYAO LI" userId="14cc8a7cd33302d5" providerId="LiveId" clId="{D839F4BB-6B00-4328-BD93-E72EF7391933}" dt="2024-05-17T02:08:58.920" v="14716" actId="1076"/>
          <ac:spMkLst>
            <pc:docMk/>
            <pc:sldMk cId="1506043045" sldId="293"/>
            <ac:spMk id="19" creationId="{876B35EA-BB84-AA89-0089-3A0CDA9B1982}"/>
          </ac:spMkLst>
        </pc:spChg>
        <pc:spChg chg="add mod">
          <ac:chgData name="DENGYAO LI" userId="14cc8a7cd33302d5" providerId="LiveId" clId="{D839F4BB-6B00-4328-BD93-E72EF7391933}" dt="2024-05-16T16:07:29.080" v="14492" actId="14100"/>
          <ac:spMkLst>
            <pc:docMk/>
            <pc:sldMk cId="1506043045" sldId="293"/>
            <ac:spMk id="21" creationId="{9295A6EF-F585-4A67-CAA9-8100ABFB24BE}"/>
          </ac:spMkLst>
        </pc:spChg>
        <pc:spChg chg="add mod">
          <ac:chgData name="DENGYAO LI" userId="14cc8a7cd33302d5" providerId="LiveId" clId="{D839F4BB-6B00-4328-BD93-E72EF7391933}" dt="2024-05-17T02:09:29.938" v="14720" actId="1076"/>
          <ac:spMkLst>
            <pc:docMk/>
            <pc:sldMk cId="1506043045" sldId="293"/>
            <ac:spMk id="23" creationId="{23585C44-24B7-6E96-5FC2-988DD3A947E7}"/>
          </ac:spMkLst>
        </pc:spChg>
        <pc:spChg chg="add mod">
          <ac:chgData name="DENGYAO LI" userId="14cc8a7cd33302d5" providerId="LiveId" clId="{D839F4BB-6B00-4328-BD93-E72EF7391933}" dt="2024-05-17T02:11:40.239" v="14759" actId="1036"/>
          <ac:spMkLst>
            <pc:docMk/>
            <pc:sldMk cId="1506043045" sldId="293"/>
            <ac:spMk id="25" creationId="{CF0BC4E4-16DB-A439-345B-AA98391146C6}"/>
          </ac:spMkLst>
        </pc:spChg>
        <pc:spChg chg="add mod">
          <ac:chgData name="DENGYAO LI" userId="14cc8a7cd33302d5" providerId="LiveId" clId="{D839F4BB-6B00-4328-BD93-E72EF7391933}" dt="2024-05-16T16:07:01.469" v="14472" actId="1076"/>
          <ac:spMkLst>
            <pc:docMk/>
            <pc:sldMk cId="1506043045" sldId="293"/>
            <ac:spMk id="27" creationId="{5C1C450A-4A48-98A0-A1CA-E4D645159E3F}"/>
          </ac:spMkLst>
        </pc:spChg>
        <pc:spChg chg="add mod">
          <ac:chgData name="DENGYAO LI" userId="14cc8a7cd33302d5" providerId="LiveId" clId="{D839F4BB-6B00-4328-BD93-E72EF7391933}" dt="2024-05-16T16:06:59.219" v="14471" actId="1076"/>
          <ac:spMkLst>
            <pc:docMk/>
            <pc:sldMk cId="1506043045" sldId="293"/>
            <ac:spMk id="29" creationId="{49023648-EF5F-404B-AB41-A146EE11AA39}"/>
          </ac:spMkLst>
        </pc:spChg>
        <pc:picChg chg="add mod">
          <ac:chgData name="DENGYAO LI" userId="14cc8a7cd33302d5" providerId="LiveId" clId="{D839F4BB-6B00-4328-BD93-E72EF7391933}" dt="2024-05-18T01:56:00.672" v="18153" actId="1076"/>
          <ac:picMkLst>
            <pc:docMk/>
            <pc:sldMk cId="1506043045" sldId="293"/>
            <ac:picMk id="2" creationId="{38EBBDE5-CFA2-0D16-05C8-595EA92A6C3C}"/>
          </ac:picMkLst>
        </pc:picChg>
        <pc:cxnChg chg="add mod">
          <ac:chgData name="DENGYAO LI" userId="14cc8a7cd33302d5" providerId="LiveId" clId="{D839F4BB-6B00-4328-BD93-E72EF7391933}" dt="2024-05-17T02:07:50.619" v="14673" actId="208"/>
          <ac:cxnSpMkLst>
            <pc:docMk/>
            <pc:sldMk cId="1506043045" sldId="293"/>
            <ac:cxnSpMk id="3" creationId="{E5E9B5A6-ECF1-C13E-C4C7-D2F0643EBB16}"/>
          </ac:cxnSpMkLst>
        </pc:cxnChg>
        <pc:cxnChg chg="add mod">
          <ac:chgData name="DENGYAO LI" userId="14cc8a7cd33302d5" providerId="LiveId" clId="{D839F4BB-6B00-4328-BD93-E72EF7391933}" dt="2024-05-17T02:08:21.187" v="14681" actId="14100"/>
          <ac:cxnSpMkLst>
            <pc:docMk/>
            <pc:sldMk cId="1506043045" sldId="293"/>
            <ac:cxnSpMk id="8" creationId="{BE79E5EF-0319-E0A3-24D3-E6C40B3F6241}"/>
          </ac:cxnSpMkLst>
        </pc:cxnChg>
        <pc:cxnChg chg="add mod">
          <ac:chgData name="DENGYAO LI" userId="14cc8a7cd33302d5" providerId="LiveId" clId="{D839F4BB-6B00-4328-BD93-E72EF7391933}" dt="2024-05-17T02:08:51.900" v="14715" actId="14100"/>
          <ac:cxnSpMkLst>
            <pc:docMk/>
            <pc:sldMk cId="1506043045" sldId="293"/>
            <ac:cxnSpMk id="22" creationId="{B322E594-C9B0-0315-5DC7-F171A46E6E92}"/>
          </ac:cxnSpMkLst>
        </pc:cxnChg>
        <pc:cxnChg chg="add mod">
          <ac:chgData name="DENGYAO LI" userId="14cc8a7cd33302d5" providerId="LiveId" clId="{D839F4BB-6B00-4328-BD93-E72EF7391933}" dt="2024-05-17T02:09:14.118" v="14719" actId="14100"/>
          <ac:cxnSpMkLst>
            <pc:docMk/>
            <pc:sldMk cId="1506043045" sldId="293"/>
            <ac:cxnSpMk id="30" creationId="{20511F80-452D-A231-0DC4-8636D8651155}"/>
          </ac:cxnSpMkLst>
        </pc:cxnChg>
        <pc:cxnChg chg="add del mod">
          <ac:chgData name="DENGYAO LI" userId="14cc8a7cd33302d5" providerId="LiveId" clId="{D839F4BB-6B00-4328-BD93-E72EF7391933}" dt="2024-05-17T02:11:40.239" v="14759" actId="1036"/>
          <ac:cxnSpMkLst>
            <pc:docMk/>
            <pc:sldMk cId="1506043045" sldId="293"/>
            <ac:cxnSpMk id="32" creationId="{FD84E5A2-397C-8744-0F3A-D403F58189CB}"/>
          </ac:cxnSpMkLst>
        </pc:cxnChg>
        <pc:cxnChg chg="add mod">
          <ac:chgData name="DENGYAO LI" userId="14cc8a7cd33302d5" providerId="LiveId" clId="{D839F4BB-6B00-4328-BD93-E72EF7391933}" dt="2024-05-17T02:10:59.547" v="14744" actId="14100"/>
          <ac:cxnSpMkLst>
            <pc:docMk/>
            <pc:sldMk cId="1506043045" sldId="293"/>
            <ac:cxnSpMk id="35" creationId="{B30B8EF8-CCF7-FD81-D6F5-EFC37F99933D}"/>
          </ac:cxnSpMkLst>
        </pc:cxnChg>
        <pc:cxnChg chg="add mod">
          <ac:chgData name="DENGYAO LI" userId="14cc8a7cd33302d5" providerId="LiveId" clId="{D839F4BB-6B00-4328-BD93-E72EF7391933}" dt="2024-05-17T02:10:32.265" v="14736" actId="14100"/>
          <ac:cxnSpMkLst>
            <pc:docMk/>
            <pc:sldMk cId="1506043045" sldId="293"/>
            <ac:cxnSpMk id="38" creationId="{6E576192-E6C8-3F75-563D-AB2E5AE9E59A}"/>
          </ac:cxnSpMkLst>
        </pc:cxnChg>
        <pc:cxnChg chg="add del mod">
          <ac:chgData name="DENGYAO LI" userId="14cc8a7cd33302d5" providerId="LiveId" clId="{D839F4BB-6B00-4328-BD93-E72EF7391933}" dt="2024-05-17T02:10:27.513" v="14735" actId="478"/>
          <ac:cxnSpMkLst>
            <pc:docMk/>
            <pc:sldMk cId="1506043045" sldId="293"/>
            <ac:cxnSpMk id="41" creationId="{1F0A39CC-8FDE-D9B1-BBC2-D9A8FEED6913}"/>
          </ac:cxnSpMkLst>
        </pc:cxnChg>
        <pc:cxnChg chg="add mod">
          <ac:chgData name="DENGYAO LI" userId="14cc8a7cd33302d5" providerId="LiveId" clId="{D839F4BB-6B00-4328-BD93-E72EF7391933}" dt="2024-05-17T02:12:13.060" v="14830" actId="14100"/>
          <ac:cxnSpMkLst>
            <pc:docMk/>
            <pc:sldMk cId="1506043045" sldId="293"/>
            <ac:cxnSpMk id="53" creationId="{F039B90C-AE1F-735A-A727-5552D3D5FDBB}"/>
          </ac:cxnSpMkLst>
        </pc:cxnChg>
      </pc:sldChg>
      <pc:sldChg chg="addSp delSp modSp new mod ord">
        <pc:chgData name="DENGYAO LI" userId="14cc8a7cd33302d5" providerId="LiveId" clId="{D839F4BB-6B00-4328-BD93-E72EF7391933}" dt="2024-05-19T08:22:30.583" v="18368" actId="20577"/>
        <pc:sldMkLst>
          <pc:docMk/>
          <pc:sldMk cId="1139129571" sldId="294"/>
        </pc:sldMkLst>
        <pc:spChg chg="del">
          <ac:chgData name="DENGYAO LI" userId="14cc8a7cd33302d5" providerId="LiveId" clId="{D839F4BB-6B00-4328-BD93-E72EF7391933}" dt="2024-05-16T16:11:02.258" v="14501" actId="478"/>
          <ac:spMkLst>
            <pc:docMk/>
            <pc:sldMk cId="1139129571" sldId="294"/>
            <ac:spMk id="2" creationId="{C5B28EC6-43A8-90D2-96AE-88D4679F6370}"/>
          </ac:spMkLst>
        </pc:spChg>
        <pc:spChg chg="del">
          <ac:chgData name="DENGYAO LI" userId="14cc8a7cd33302d5" providerId="LiveId" clId="{D839F4BB-6B00-4328-BD93-E72EF7391933}" dt="2024-05-16T16:11:03.517" v="14502" actId="478"/>
          <ac:spMkLst>
            <pc:docMk/>
            <pc:sldMk cId="1139129571" sldId="294"/>
            <ac:spMk id="3" creationId="{D9828D4F-0DB9-3AEC-3CE8-E2EE8DED69CD}"/>
          </ac:spMkLst>
        </pc:spChg>
        <pc:spChg chg="add mod">
          <ac:chgData name="DENGYAO LI" userId="14cc8a7cd33302d5" providerId="LiveId" clId="{D839F4BB-6B00-4328-BD93-E72EF7391933}" dt="2024-05-19T08:22:30.583" v="18368" actId="20577"/>
          <ac:spMkLst>
            <pc:docMk/>
            <pc:sldMk cId="1139129571" sldId="294"/>
            <ac:spMk id="5" creationId="{CFA25580-7605-18C5-7277-CE5C9FC20A21}"/>
          </ac:spMkLst>
        </pc:spChg>
        <pc:spChg chg="add mod">
          <ac:chgData name="DENGYAO LI" userId="14cc8a7cd33302d5" providerId="LiveId" clId="{D839F4BB-6B00-4328-BD93-E72EF7391933}" dt="2024-05-18T01:56:57.168" v="18240" actId="1038"/>
          <ac:spMkLst>
            <pc:docMk/>
            <pc:sldMk cId="1139129571" sldId="294"/>
            <ac:spMk id="7" creationId="{B5F649CF-C470-1F16-33AB-0B5E777359B1}"/>
          </ac:spMkLst>
        </pc:spChg>
        <pc:spChg chg="add mod">
          <ac:chgData name="DENGYAO LI" userId="14cc8a7cd33302d5" providerId="LiveId" clId="{D839F4BB-6B00-4328-BD93-E72EF7391933}" dt="2024-05-17T02:18:40.769" v="14876" actId="14100"/>
          <ac:spMkLst>
            <pc:docMk/>
            <pc:sldMk cId="1139129571" sldId="294"/>
            <ac:spMk id="9" creationId="{38060F89-8C41-E6D6-5579-3BEBD3277023}"/>
          </ac:spMkLst>
        </pc:spChg>
        <pc:spChg chg="add mod">
          <ac:chgData name="DENGYAO LI" userId="14cc8a7cd33302d5" providerId="LiveId" clId="{D839F4BB-6B00-4328-BD93-E72EF7391933}" dt="2024-05-18T01:57:01.222" v="18241" actId="1076"/>
          <ac:spMkLst>
            <pc:docMk/>
            <pc:sldMk cId="1139129571" sldId="294"/>
            <ac:spMk id="11" creationId="{986B82E1-D146-FEE0-754C-72AC9712EFC8}"/>
          </ac:spMkLst>
        </pc:spChg>
        <pc:spChg chg="add mod">
          <ac:chgData name="DENGYAO LI" userId="14cc8a7cd33302d5" providerId="LiveId" clId="{D839F4BB-6B00-4328-BD93-E72EF7391933}" dt="2024-05-18T01:56:49.094" v="18226" actId="1036"/>
          <ac:spMkLst>
            <pc:docMk/>
            <pc:sldMk cId="1139129571" sldId="294"/>
            <ac:spMk id="13" creationId="{D99636B4-BD79-7065-AAF9-F777EE7B6821}"/>
          </ac:spMkLst>
        </pc:spChg>
        <pc:spChg chg="add mod">
          <ac:chgData name="DENGYAO LI" userId="14cc8a7cd33302d5" providerId="LiveId" clId="{D839F4BB-6B00-4328-BD93-E72EF7391933}" dt="2024-05-17T02:18:48.879" v="14878" actId="1076"/>
          <ac:spMkLst>
            <pc:docMk/>
            <pc:sldMk cId="1139129571" sldId="294"/>
            <ac:spMk id="15" creationId="{FAD9A60C-ED41-A613-6507-EB33F9679830}"/>
          </ac:spMkLst>
        </pc:spChg>
        <pc:picChg chg="add mod">
          <ac:chgData name="DENGYAO LI" userId="14cc8a7cd33302d5" providerId="LiveId" clId="{D839F4BB-6B00-4328-BD93-E72EF7391933}" dt="2024-05-18T01:57:07.992" v="18243" actId="1076"/>
          <ac:picMkLst>
            <pc:docMk/>
            <pc:sldMk cId="1139129571" sldId="294"/>
            <ac:picMk id="6" creationId="{40EEADBF-DC3A-F836-F95E-20D164C103E3}"/>
          </ac:picMkLst>
        </pc:picChg>
        <pc:cxnChg chg="add mod">
          <ac:chgData name="DENGYAO LI" userId="14cc8a7cd33302d5" providerId="LiveId" clId="{D839F4BB-6B00-4328-BD93-E72EF7391933}" dt="2024-05-17T02:18:40.769" v="14876" actId="14100"/>
          <ac:cxnSpMkLst>
            <pc:docMk/>
            <pc:sldMk cId="1139129571" sldId="294"/>
            <ac:cxnSpMk id="3" creationId="{0D5414A8-4837-974D-D7A9-167761791111}"/>
          </ac:cxnSpMkLst>
        </pc:cxnChg>
        <pc:cxnChg chg="add mod">
          <ac:chgData name="DENGYAO LI" userId="14cc8a7cd33302d5" providerId="LiveId" clId="{D839F4BB-6B00-4328-BD93-E72EF7391933}" dt="2024-05-18T01:56:51.510" v="18227" actId="14100"/>
          <ac:cxnSpMkLst>
            <pc:docMk/>
            <pc:sldMk cId="1139129571" sldId="294"/>
            <ac:cxnSpMk id="8" creationId="{78461C27-07D9-F407-6D60-8197B36F30A0}"/>
          </ac:cxnSpMkLst>
        </pc:cxnChg>
        <pc:cxnChg chg="add mod">
          <ac:chgData name="DENGYAO LI" userId="14cc8a7cd33302d5" providerId="LiveId" clId="{D839F4BB-6B00-4328-BD93-E72EF7391933}" dt="2024-05-17T02:20:07.455" v="14931" actId="14100"/>
          <ac:cxnSpMkLst>
            <pc:docMk/>
            <pc:sldMk cId="1139129571" sldId="294"/>
            <ac:cxnSpMk id="14" creationId="{89F8EE65-34AD-D3A4-A9D6-CECC82E69F14}"/>
          </ac:cxnSpMkLst>
        </pc:cxnChg>
      </pc:sldChg>
      <pc:sldChg chg="addSp delSp modSp new del mod">
        <pc:chgData name="DENGYAO LI" userId="14cc8a7cd33302d5" providerId="LiveId" clId="{D839F4BB-6B00-4328-BD93-E72EF7391933}" dt="2024-05-19T07:35:00.330" v="18292" actId="47"/>
        <pc:sldMkLst>
          <pc:docMk/>
          <pc:sldMk cId="275320013" sldId="295"/>
        </pc:sldMkLst>
        <pc:spChg chg="del">
          <ac:chgData name="DENGYAO LI" userId="14cc8a7cd33302d5" providerId="LiveId" clId="{D839F4BB-6B00-4328-BD93-E72EF7391933}" dt="2024-05-16T08:36:10.273" v="11811" actId="478"/>
          <ac:spMkLst>
            <pc:docMk/>
            <pc:sldMk cId="275320013" sldId="295"/>
            <ac:spMk id="2" creationId="{352B0B34-A19C-9107-57D9-A497FFE8172F}"/>
          </ac:spMkLst>
        </pc:spChg>
        <pc:spChg chg="del">
          <ac:chgData name="DENGYAO LI" userId="14cc8a7cd33302d5" providerId="LiveId" clId="{D839F4BB-6B00-4328-BD93-E72EF7391933}" dt="2024-05-16T08:36:11.043" v="11812" actId="478"/>
          <ac:spMkLst>
            <pc:docMk/>
            <pc:sldMk cId="275320013" sldId="295"/>
            <ac:spMk id="3" creationId="{D952038A-53EB-7A1D-48E3-CC3E5426AA5E}"/>
          </ac:spMkLst>
        </pc:spChg>
        <pc:spChg chg="add mod">
          <ac:chgData name="DENGYAO LI" userId="14cc8a7cd33302d5" providerId="LiveId" clId="{D839F4BB-6B00-4328-BD93-E72EF7391933}" dt="2024-05-16T12:24:50.684" v="13967" actId="20577"/>
          <ac:spMkLst>
            <pc:docMk/>
            <pc:sldMk cId="275320013" sldId="295"/>
            <ac:spMk id="5" creationId="{901FC08E-0DA2-1995-09AD-8E51B13004FB}"/>
          </ac:spMkLst>
        </pc:spChg>
        <pc:spChg chg="add del mod">
          <ac:chgData name="DENGYAO LI" userId="14cc8a7cd33302d5" providerId="LiveId" clId="{D839F4BB-6B00-4328-BD93-E72EF7391933}" dt="2024-05-16T12:24:19.410" v="13961" actId="478"/>
          <ac:spMkLst>
            <pc:docMk/>
            <pc:sldMk cId="275320013" sldId="295"/>
            <ac:spMk id="6" creationId="{F9129CF8-DC74-71AA-C54C-D75DBAFBF128}"/>
          </ac:spMkLst>
        </pc:spChg>
        <pc:spChg chg="add mod">
          <ac:chgData name="DENGYAO LI" userId="14cc8a7cd33302d5" providerId="LiveId" clId="{D839F4BB-6B00-4328-BD93-E72EF7391933}" dt="2024-05-16T12:24:34.026" v="13964" actId="14100"/>
          <ac:spMkLst>
            <pc:docMk/>
            <pc:sldMk cId="275320013" sldId="295"/>
            <ac:spMk id="8" creationId="{D47180CA-0859-AD2B-E36C-E260330688D4}"/>
          </ac:spMkLst>
        </pc:spChg>
        <pc:spChg chg="add mod">
          <ac:chgData name="DENGYAO LI" userId="14cc8a7cd33302d5" providerId="LiveId" clId="{D839F4BB-6B00-4328-BD93-E72EF7391933}" dt="2024-05-16T12:24:19.735" v="13962"/>
          <ac:spMkLst>
            <pc:docMk/>
            <pc:sldMk cId="275320013" sldId="295"/>
            <ac:spMk id="9" creationId="{497FE05D-DC89-49D4-6B86-AABE17F0F5B0}"/>
          </ac:spMkLst>
        </pc:spChg>
        <pc:picChg chg="add mod">
          <ac:chgData name="DENGYAO LI" userId="14cc8a7cd33302d5" providerId="LiveId" clId="{D839F4BB-6B00-4328-BD93-E72EF7391933}" dt="2024-05-18T01:51:08.673" v="18002" actId="1076"/>
          <ac:picMkLst>
            <pc:docMk/>
            <pc:sldMk cId="275320013" sldId="295"/>
            <ac:picMk id="2" creationId="{9389DD55-F066-ADA7-99E4-FF0F8592F4BD}"/>
          </ac:picMkLst>
        </pc:picChg>
      </pc:sldChg>
      <pc:sldChg chg="addSp delSp modSp add mod">
        <pc:chgData name="DENGYAO LI" userId="14cc8a7cd33302d5" providerId="LiveId" clId="{D839F4BB-6B00-4328-BD93-E72EF7391933}" dt="2024-05-19T09:59:04.744" v="19051" actId="20577"/>
        <pc:sldMkLst>
          <pc:docMk/>
          <pc:sldMk cId="1335721495" sldId="296"/>
        </pc:sldMkLst>
        <pc:spChg chg="add mod">
          <ac:chgData name="DENGYAO LI" userId="14cc8a7cd33302d5" providerId="LiveId" clId="{D839F4BB-6B00-4328-BD93-E72EF7391933}" dt="2024-05-19T09:59:04.744" v="19051" actId="20577"/>
          <ac:spMkLst>
            <pc:docMk/>
            <pc:sldMk cId="1335721495" sldId="296"/>
            <ac:spMk id="2" creationId="{18D38D51-1CBB-2F14-F4D8-28D3A16931B0}"/>
          </ac:spMkLst>
        </pc:spChg>
        <pc:spChg chg="add del mod">
          <ac:chgData name="DENGYAO LI" userId="14cc8a7cd33302d5" providerId="LiveId" clId="{D839F4BB-6B00-4328-BD93-E72EF7391933}" dt="2024-05-16T12:42:20.988" v="14313" actId="478"/>
          <ac:spMkLst>
            <pc:docMk/>
            <pc:sldMk cId="1335721495" sldId="296"/>
            <ac:spMk id="3" creationId="{63CDD612-7BCC-98AE-B87C-1657229B396B}"/>
          </ac:spMkLst>
        </pc:spChg>
        <pc:spChg chg="del mod">
          <ac:chgData name="DENGYAO LI" userId="14cc8a7cd33302d5" providerId="LiveId" clId="{D839F4BB-6B00-4328-BD93-E72EF7391933}" dt="2024-05-16T12:41:54.106" v="14307" actId="478"/>
          <ac:spMkLst>
            <pc:docMk/>
            <pc:sldMk cId="1335721495" sldId="296"/>
            <ac:spMk id="24" creationId="{9A3EFAA8-743A-EC53-C901-4A5A7434761E}"/>
          </ac:spMkLst>
        </pc:spChg>
        <pc:picChg chg="mod">
          <ac:chgData name="DENGYAO LI" userId="14cc8a7cd33302d5" providerId="LiveId" clId="{D839F4BB-6B00-4328-BD93-E72EF7391933}" dt="2024-05-16T12:41:44.086" v="14303" actId="1076"/>
          <ac:picMkLst>
            <pc:docMk/>
            <pc:sldMk cId="1335721495" sldId="296"/>
            <ac:picMk id="14" creationId="{71374AF0-64DD-287C-0DA9-A8AFE44BAED1}"/>
          </ac:picMkLst>
        </pc:picChg>
      </pc:sldChg>
      <pc:sldChg chg="addSp delSp modSp new del mod">
        <pc:chgData name="DENGYAO LI" userId="14cc8a7cd33302d5" providerId="LiveId" clId="{D839F4BB-6B00-4328-BD93-E72EF7391933}" dt="2024-05-16T11:12:50.555" v="12850" actId="2696"/>
        <pc:sldMkLst>
          <pc:docMk/>
          <pc:sldMk cId="2478580958" sldId="296"/>
        </pc:sldMkLst>
        <pc:spChg chg="del">
          <ac:chgData name="DENGYAO LI" userId="14cc8a7cd33302d5" providerId="LiveId" clId="{D839F4BB-6B00-4328-BD93-E72EF7391933}" dt="2024-05-16T08:59:11.005" v="12181" actId="478"/>
          <ac:spMkLst>
            <pc:docMk/>
            <pc:sldMk cId="2478580958" sldId="296"/>
            <ac:spMk id="2" creationId="{C391EEE3-2741-1134-7013-C6AA3E9C04AA}"/>
          </ac:spMkLst>
        </pc:spChg>
        <pc:spChg chg="del">
          <ac:chgData name="DENGYAO LI" userId="14cc8a7cd33302d5" providerId="LiveId" clId="{D839F4BB-6B00-4328-BD93-E72EF7391933}" dt="2024-05-16T08:59:10.042" v="12180" actId="478"/>
          <ac:spMkLst>
            <pc:docMk/>
            <pc:sldMk cId="2478580958" sldId="296"/>
            <ac:spMk id="3" creationId="{C61D81D3-D258-8937-F527-80DA7E955FEA}"/>
          </ac:spMkLst>
        </pc:spChg>
        <pc:spChg chg="add del mod">
          <ac:chgData name="DENGYAO LI" userId="14cc8a7cd33302d5" providerId="LiveId" clId="{D839F4BB-6B00-4328-BD93-E72EF7391933}" dt="2024-05-16T09:43:40.980" v="12350" actId="478"/>
          <ac:spMkLst>
            <pc:docMk/>
            <pc:sldMk cId="2478580958" sldId="296"/>
            <ac:spMk id="6" creationId="{C78FA77C-B5FE-082A-4A79-D7D91AAB8F0E}"/>
          </ac:spMkLst>
        </pc:spChg>
        <pc:spChg chg="add del mod">
          <ac:chgData name="DENGYAO LI" userId="14cc8a7cd33302d5" providerId="LiveId" clId="{D839F4BB-6B00-4328-BD93-E72EF7391933}" dt="2024-05-16T11:12:23.560" v="12845" actId="21"/>
          <ac:spMkLst>
            <pc:docMk/>
            <pc:sldMk cId="2478580958" sldId="296"/>
            <ac:spMk id="20" creationId="{AAE335C1-404E-39CD-9654-014621AE0FBA}"/>
          </ac:spMkLst>
        </pc:spChg>
        <pc:spChg chg="add del mod">
          <ac:chgData name="DENGYAO LI" userId="14cc8a7cd33302d5" providerId="LiveId" clId="{D839F4BB-6B00-4328-BD93-E72EF7391933}" dt="2024-05-16T11:12:15.516" v="12843" actId="21"/>
          <ac:spMkLst>
            <pc:docMk/>
            <pc:sldMk cId="2478580958" sldId="296"/>
            <ac:spMk id="22" creationId="{1592C035-AF1E-8F7E-F43A-CB8AD0D0C32C}"/>
          </ac:spMkLst>
        </pc:spChg>
        <pc:spChg chg="add mod">
          <ac:chgData name="DENGYAO LI" userId="14cc8a7cd33302d5" providerId="LiveId" clId="{D839F4BB-6B00-4328-BD93-E72EF7391933}" dt="2024-05-16T09:45:29.298" v="12384" actId="1076"/>
          <ac:spMkLst>
            <pc:docMk/>
            <pc:sldMk cId="2478580958" sldId="296"/>
            <ac:spMk id="24" creationId="{9A3EFAA8-743A-EC53-C901-4A5A7434761E}"/>
          </ac:spMkLst>
        </pc:spChg>
        <pc:picChg chg="add del mod">
          <ac:chgData name="DENGYAO LI" userId="14cc8a7cd33302d5" providerId="LiveId" clId="{D839F4BB-6B00-4328-BD93-E72EF7391933}" dt="2024-05-16T09:41:07.387" v="12314" actId="478"/>
          <ac:picMkLst>
            <pc:docMk/>
            <pc:sldMk cId="2478580958" sldId="296"/>
            <ac:picMk id="8" creationId="{B4A4E743-3E59-7DFD-5A24-0FBB8812CCF7}"/>
          </ac:picMkLst>
        </pc:picChg>
        <pc:picChg chg="add del mod">
          <ac:chgData name="DENGYAO LI" userId="14cc8a7cd33302d5" providerId="LiveId" clId="{D839F4BB-6B00-4328-BD93-E72EF7391933}" dt="2024-05-16T11:12:23.560" v="12845" actId="21"/>
          <ac:picMkLst>
            <pc:docMk/>
            <pc:sldMk cId="2478580958" sldId="296"/>
            <ac:picMk id="10" creationId="{37787E09-11DB-94B5-B4B1-27772C1D56E5}"/>
          </ac:picMkLst>
        </pc:picChg>
        <pc:picChg chg="add del mod">
          <ac:chgData name="DENGYAO LI" userId="14cc8a7cd33302d5" providerId="LiveId" clId="{D839F4BB-6B00-4328-BD93-E72EF7391933}" dt="2024-05-16T09:33:20.116" v="12274" actId="478"/>
          <ac:picMkLst>
            <pc:docMk/>
            <pc:sldMk cId="2478580958" sldId="296"/>
            <ac:picMk id="12" creationId="{97B3399F-AA42-2B6A-C7E9-43C8FEC72BBB}"/>
          </ac:picMkLst>
        </pc:picChg>
        <pc:picChg chg="add mod">
          <ac:chgData name="DENGYAO LI" userId="14cc8a7cd33302d5" providerId="LiveId" clId="{D839F4BB-6B00-4328-BD93-E72EF7391933}" dt="2024-05-16T09:45:14.197" v="12378" actId="1076"/>
          <ac:picMkLst>
            <pc:docMk/>
            <pc:sldMk cId="2478580958" sldId="296"/>
            <ac:picMk id="14" creationId="{71374AF0-64DD-287C-0DA9-A8AFE44BAED1}"/>
          </ac:picMkLst>
        </pc:picChg>
        <pc:picChg chg="add del mod">
          <ac:chgData name="DENGYAO LI" userId="14cc8a7cd33302d5" providerId="LiveId" clId="{D839F4BB-6B00-4328-BD93-E72EF7391933}" dt="2024-05-16T11:12:15.516" v="12843" actId="21"/>
          <ac:picMkLst>
            <pc:docMk/>
            <pc:sldMk cId="2478580958" sldId="296"/>
            <ac:picMk id="16" creationId="{450F5BBB-FDBD-B76B-79BA-5D949C0B490A}"/>
          </ac:picMkLst>
        </pc:picChg>
        <pc:picChg chg="add mod">
          <ac:chgData name="DENGYAO LI" userId="14cc8a7cd33302d5" providerId="LiveId" clId="{D839F4BB-6B00-4328-BD93-E72EF7391933}" dt="2024-05-16T09:40:46.013" v="12309" actId="571"/>
          <ac:picMkLst>
            <pc:docMk/>
            <pc:sldMk cId="2478580958" sldId="296"/>
            <ac:picMk id="17" creationId="{71E58B41-C79A-B5D4-061D-C9109AC7C4D1}"/>
          </ac:picMkLst>
        </pc:picChg>
        <pc:picChg chg="add mod">
          <ac:chgData name="DENGYAO LI" userId="14cc8a7cd33302d5" providerId="LiveId" clId="{D839F4BB-6B00-4328-BD93-E72EF7391933}" dt="2024-05-16T09:40:46.013" v="12309" actId="571"/>
          <ac:picMkLst>
            <pc:docMk/>
            <pc:sldMk cId="2478580958" sldId="296"/>
            <ac:picMk id="18" creationId="{E4B4D119-8913-22AF-B566-AF29F0C94B35}"/>
          </ac:picMkLst>
        </pc:picChg>
      </pc:sldChg>
      <pc:sldChg chg="addSp delSp modSp new mod">
        <pc:chgData name="DENGYAO LI" userId="14cc8a7cd33302d5" providerId="LiveId" clId="{D839F4BB-6B00-4328-BD93-E72EF7391933}" dt="2024-05-16T12:39:52.330" v="14284" actId="1076"/>
        <pc:sldMkLst>
          <pc:docMk/>
          <pc:sldMk cId="1985662964" sldId="297"/>
        </pc:sldMkLst>
        <pc:spChg chg="del">
          <ac:chgData name="DENGYAO LI" userId="14cc8a7cd33302d5" providerId="LiveId" clId="{D839F4BB-6B00-4328-BD93-E72EF7391933}" dt="2024-05-16T11:12:02.410" v="12841" actId="478"/>
          <ac:spMkLst>
            <pc:docMk/>
            <pc:sldMk cId="1985662964" sldId="297"/>
            <ac:spMk id="2" creationId="{DB339070-6CD1-B48A-BE82-F99C3004482C}"/>
          </ac:spMkLst>
        </pc:spChg>
        <pc:spChg chg="del">
          <ac:chgData name="DENGYAO LI" userId="14cc8a7cd33302d5" providerId="LiveId" clId="{D839F4BB-6B00-4328-BD93-E72EF7391933}" dt="2024-05-16T11:12:03.678" v="12842" actId="478"/>
          <ac:spMkLst>
            <pc:docMk/>
            <pc:sldMk cId="1985662964" sldId="297"/>
            <ac:spMk id="3" creationId="{3452D447-3E4F-EDB1-FECA-29EE9B10CEF9}"/>
          </ac:spMkLst>
        </pc:spChg>
        <pc:spChg chg="add mod">
          <ac:chgData name="DENGYAO LI" userId="14cc8a7cd33302d5" providerId="LiveId" clId="{D839F4BB-6B00-4328-BD93-E72EF7391933}" dt="2024-05-16T12:39:52.330" v="14284" actId="1076"/>
          <ac:spMkLst>
            <pc:docMk/>
            <pc:sldMk cId="1985662964" sldId="297"/>
            <ac:spMk id="22" creationId="{1592C035-AF1E-8F7E-F43A-CB8AD0D0C32C}"/>
          </ac:spMkLst>
        </pc:spChg>
        <pc:picChg chg="add mod">
          <ac:chgData name="DENGYAO LI" userId="14cc8a7cd33302d5" providerId="LiveId" clId="{D839F4BB-6B00-4328-BD93-E72EF7391933}" dt="2024-05-16T11:15:53.802" v="12882" actId="1076"/>
          <ac:picMkLst>
            <pc:docMk/>
            <pc:sldMk cId="1985662964" sldId="297"/>
            <ac:picMk id="16" creationId="{450F5BBB-FDBD-B76B-79BA-5D949C0B490A}"/>
          </ac:picMkLst>
        </pc:picChg>
      </pc:sldChg>
      <pc:sldChg chg="addSp delSp modSp new mod">
        <pc:chgData name="DENGYAO LI" userId="14cc8a7cd33302d5" providerId="LiveId" clId="{D839F4BB-6B00-4328-BD93-E72EF7391933}" dt="2024-05-16T12:41:27.201" v="14300" actId="1076"/>
        <pc:sldMkLst>
          <pc:docMk/>
          <pc:sldMk cId="417706970" sldId="298"/>
        </pc:sldMkLst>
        <pc:spChg chg="del">
          <ac:chgData name="DENGYAO LI" userId="14cc8a7cd33302d5" providerId="LiveId" clId="{D839F4BB-6B00-4328-BD93-E72EF7391933}" dt="2024-05-16T11:12:40.914" v="12848" actId="478"/>
          <ac:spMkLst>
            <pc:docMk/>
            <pc:sldMk cId="417706970" sldId="298"/>
            <ac:spMk id="2" creationId="{13225C9D-1469-F3D3-8F97-9D6BD4E258FF}"/>
          </ac:spMkLst>
        </pc:spChg>
        <pc:spChg chg="del">
          <ac:chgData name="DENGYAO LI" userId="14cc8a7cd33302d5" providerId="LiveId" clId="{D839F4BB-6B00-4328-BD93-E72EF7391933}" dt="2024-05-16T11:12:40.148" v="12847" actId="478"/>
          <ac:spMkLst>
            <pc:docMk/>
            <pc:sldMk cId="417706970" sldId="298"/>
            <ac:spMk id="3" creationId="{CA485B1D-35BD-DAC1-077C-84578B269086}"/>
          </ac:spMkLst>
        </pc:spChg>
        <pc:spChg chg="add del mod">
          <ac:chgData name="DENGYAO LI" userId="14cc8a7cd33302d5" providerId="LiveId" clId="{D839F4BB-6B00-4328-BD93-E72EF7391933}" dt="2024-05-16T12:41:08.601" v="14296" actId="478"/>
          <ac:spMkLst>
            <pc:docMk/>
            <pc:sldMk cId="417706970" sldId="298"/>
            <ac:spMk id="5" creationId="{E392D1FB-6C83-981E-4E36-67A7CC5086C7}"/>
          </ac:spMkLst>
        </pc:spChg>
        <pc:spChg chg="add mod">
          <ac:chgData name="DENGYAO LI" userId="14cc8a7cd33302d5" providerId="LiveId" clId="{D839F4BB-6B00-4328-BD93-E72EF7391933}" dt="2024-05-16T12:41:27.201" v="14300" actId="1076"/>
          <ac:spMkLst>
            <pc:docMk/>
            <pc:sldMk cId="417706970" sldId="298"/>
            <ac:spMk id="6" creationId="{11482A9C-1192-E397-581D-110BC062C1D0}"/>
          </ac:spMkLst>
        </pc:spChg>
        <pc:spChg chg="add del mod">
          <ac:chgData name="DENGYAO LI" userId="14cc8a7cd33302d5" providerId="LiveId" clId="{D839F4BB-6B00-4328-BD93-E72EF7391933}" dt="2024-05-16T12:41:15.930" v="14298" actId="478"/>
          <ac:spMkLst>
            <pc:docMk/>
            <pc:sldMk cId="417706970" sldId="298"/>
            <ac:spMk id="7" creationId="{A43F1A84-DEE4-81E3-4A09-E38F7D62CC51}"/>
          </ac:spMkLst>
        </pc:spChg>
        <pc:spChg chg="add del mod">
          <ac:chgData name="DENGYAO LI" userId="14cc8a7cd33302d5" providerId="LiveId" clId="{D839F4BB-6B00-4328-BD93-E72EF7391933}" dt="2024-05-16T12:40:28.014" v="14289" actId="478"/>
          <ac:spMkLst>
            <pc:docMk/>
            <pc:sldMk cId="417706970" sldId="298"/>
            <ac:spMk id="20" creationId="{AAE335C1-404E-39CD-9654-014621AE0FBA}"/>
          </ac:spMkLst>
        </pc:spChg>
        <pc:picChg chg="add mod">
          <ac:chgData name="DENGYAO LI" userId="14cc8a7cd33302d5" providerId="LiveId" clId="{D839F4BB-6B00-4328-BD93-E72EF7391933}" dt="2024-05-16T12:40:55.569" v="14293" actId="1076"/>
          <ac:picMkLst>
            <pc:docMk/>
            <pc:sldMk cId="417706970" sldId="298"/>
            <ac:picMk id="10" creationId="{37787E09-11DB-94B5-B4B1-27772C1D56E5}"/>
          </ac:picMkLst>
        </pc:picChg>
      </pc:sldChg>
      <pc:sldChg chg="addSp delSp modSp new mod">
        <pc:chgData name="DENGYAO LI" userId="14cc8a7cd33302d5" providerId="LiveId" clId="{D839F4BB-6B00-4328-BD93-E72EF7391933}" dt="2024-05-18T01:50:56.871" v="17998" actId="1076"/>
        <pc:sldMkLst>
          <pc:docMk/>
          <pc:sldMk cId="853807154" sldId="299"/>
        </pc:sldMkLst>
        <pc:spChg chg="del">
          <ac:chgData name="DENGYAO LI" userId="14cc8a7cd33302d5" providerId="LiveId" clId="{D839F4BB-6B00-4328-BD93-E72EF7391933}" dt="2024-05-16T12:17:59.359" v="13896" actId="478"/>
          <ac:spMkLst>
            <pc:docMk/>
            <pc:sldMk cId="853807154" sldId="299"/>
            <ac:spMk id="2" creationId="{F0F04D8A-EC1D-3147-E816-E68DE036FFB6}"/>
          </ac:spMkLst>
        </pc:spChg>
        <pc:spChg chg="del">
          <ac:chgData name="DENGYAO LI" userId="14cc8a7cd33302d5" providerId="LiveId" clId="{D839F4BB-6B00-4328-BD93-E72EF7391933}" dt="2024-05-16T12:18:00.716" v="13897" actId="478"/>
          <ac:spMkLst>
            <pc:docMk/>
            <pc:sldMk cId="853807154" sldId="299"/>
            <ac:spMk id="3" creationId="{232FBB70-C6E2-B557-A4E6-38A1753998E3}"/>
          </ac:spMkLst>
        </pc:spChg>
        <pc:spChg chg="add mod">
          <ac:chgData name="DENGYAO LI" userId="14cc8a7cd33302d5" providerId="LiveId" clId="{D839F4BB-6B00-4328-BD93-E72EF7391933}" dt="2024-05-16T12:23:29.604" v="13953" actId="1076"/>
          <ac:spMkLst>
            <pc:docMk/>
            <pc:sldMk cId="853807154" sldId="299"/>
            <ac:spMk id="5" creationId="{99B8E585-B6E1-9E70-209A-9D885B406C5C}"/>
          </ac:spMkLst>
        </pc:spChg>
        <pc:spChg chg="add mod">
          <ac:chgData name="DENGYAO LI" userId="14cc8a7cd33302d5" providerId="LiveId" clId="{D839F4BB-6B00-4328-BD93-E72EF7391933}" dt="2024-05-17T15:50:33.569" v="17603" actId="2711"/>
          <ac:spMkLst>
            <pc:docMk/>
            <pc:sldMk cId="853807154" sldId="299"/>
            <ac:spMk id="8" creationId="{9DBD7863-3FF5-BE53-E81E-A8D7F8B6FE79}"/>
          </ac:spMkLst>
        </pc:spChg>
        <pc:picChg chg="add mod">
          <ac:chgData name="DENGYAO LI" userId="14cc8a7cd33302d5" providerId="LiveId" clId="{D839F4BB-6B00-4328-BD93-E72EF7391933}" dt="2024-05-18T01:50:56.871" v="17998" actId="1076"/>
          <ac:picMkLst>
            <pc:docMk/>
            <pc:sldMk cId="853807154" sldId="299"/>
            <ac:picMk id="2" creationId="{E4EDC3D5-0229-91AD-C6EC-0775402A7ED4}"/>
          </ac:picMkLst>
        </pc:picChg>
        <pc:picChg chg="add mod">
          <ac:chgData name="DENGYAO LI" userId="14cc8a7cd33302d5" providerId="LiveId" clId="{D839F4BB-6B00-4328-BD93-E72EF7391933}" dt="2024-05-16T12:19:21.777" v="13951" actId="14100"/>
          <ac:picMkLst>
            <pc:docMk/>
            <pc:sldMk cId="853807154" sldId="299"/>
            <ac:picMk id="9" creationId="{6E79C4B2-C74F-B131-3EB0-EC8E19F34585}"/>
          </ac:picMkLst>
        </pc:picChg>
      </pc:sldChg>
      <pc:sldChg chg="addSp delSp modSp new mod">
        <pc:chgData name="DENGYAO LI" userId="14cc8a7cd33302d5" providerId="LiveId" clId="{D839F4BB-6B00-4328-BD93-E72EF7391933}" dt="2024-05-19T08:01:10.834" v="18335" actId="20577"/>
        <pc:sldMkLst>
          <pc:docMk/>
          <pc:sldMk cId="787006091" sldId="300"/>
        </pc:sldMkLst>
        <pc:spChg chg="del">
          <ac:chgData name="DENGYAO LI" userId="14cc8a7cd33302d5" providerId="LiveId" clId="{D839F4BB-6B00-4328-BD93-E72EF7391933}" dt="2024-05-16T12:34:53.888" v="14194" actId="478"/>
          <ac:spMkLst>
            <pc:docMk/>
            <pc:sldMk cId="787006091" sldId="300"/>
            <ac:spMk id="2" creationId="{AACEAF8B-0E84-4712-439D-1EE9ECCF0091}"/>
          </ac:spMkLst>
        </pc:spChg>
        <pc:spChg chg="del">
          <ac:chgData name="DENGYAO LI" userId="14cc8a7cd33302d5" providerId="LiveId" clId="{D839F4BB-6B00-4328-BD93-E72EF7391933}" dt="2024-05-16T12:34:54.820" v="14195" actId="478"/>
          <ac:spMkLst>
            <pc:docMk/>
            <pc:sldMk cId="787006091" sldId="300"/>
            <ac:spMk id="3" creationId="{00CD4CB3-26BE-4C10-CE63-4840FCF28C38}"/>
          </ac:spMkLst>
        </pc:spChg>
        <pc:spChg chg="add mod">
          <ac:chgData name="DENGYAO LI" userId="14cc8a7cd33302d5" providerId="LiveId" clId="{D839F4BB-6B00-4328-BD93-E72EF7391933}" dt="2024-05-16T12:37:15.799" v="14238" actId="1076"/>
          <ac:spMkLst>
            <pc:docMk/>
            <pc:sldMk cId="787006091" sldId="300"/>
            <ac:spMk id="6" creationId="{15E15AC2-2046-35C2-1F04-7EABD76CC1E9}"/>
          </ac:spMkLst>
        </pc:spChg>
        <pc:spChg chg="add mod">
          <ac:chgData name="DENGYAO LI" userId="14cc8a7cd33302d5" providerId="LiveId" clId="{D839F4BB-6B00-4328-BD93-E72EF7391933}" dt="2024-05-19T08:01:10.834" v="18335" actId="20577"/>
          <ac:spMkLst>
            <pc:docMk/>
            <pc:sldMk cId="787006091" sldId="300"/>
            <ac:spMk id="7" creationId="{7FDE75CB-3818-B332-ACB5-B755A0E1674D}"/>
          </ac:spMkLst>
        </pc:spChg>
        <pc:spChg chg="add mod">
          <ac:chgData name="DENGYAO LI" userId="14cc8a7cd33302d5" providerId="LiveId" clId="{D839F4BB-6B00-4328-BD93-E72EF7391933}" dt="2024-05-16T12:38:36.454" v="14271" actId="1036"/>
          <ac:spMkLst>
            <pc:docMk/>
            <pc:sldMk cId="787006091" sldId="300"/>
            <ac:spMk id="9" creationId="{8135149A-522F-4247-D5DA-9D59790E2740}"/>
          </ac:spMkLst>
        </pc:spChg>
        <pc:spChg chg="add mod">
          <ac:chgData name="DENGYAO LI" userId="14cc8a7cd33302d5" providerId="LiveId" clId="{D839F4BB-6B00-4328-BD93-E72EF7391933}" dt="2024-05-16T12:37:59.870" v="14259" actId="1076"/>
          <ac:spMkLst>
            <pc:docMk/>
            <pc:sldMk cId="787006091" sldId="300"/>
            <ac:spMk id="11" creationId="{18D4CBAA-8519-E5D8-915D-AF29918655A3}"/>
          </ac:spMkLst>
        </pc:spChg>
        <pc:picChg chg="add mod">
          <ac:chgData name="DENGYAO LI" userId="14cc8a7cd33302d5" providerId="LiveId" clId="{D839F4BB-6B00-4328-BD93-E72EF7391933}" dt="2024-05-18T01:55:49.597" v="18151" actId="1076"/>
          <ac:picMkLst>
            <pc:docMk/>
            <pc:sldMk cId="787006091" sldId="300"/>
            <ac:picMk id="2" creationId="{28897692-258B-1322-D079-8EDBBF7E9505}"/>
          </ac:picMkLst>
        </pc:picChg>
        <pc:cxnChg chg="add mod">
          <ac:chgData name="DENGYAO LI" userId="14cc8a7cd33302d5" providerId="LiveId" clId="{D839F4BB-6B00-4328-BD93-E72EF7391933}" dt="2024-05-16T12:38:16.986" v="14261" actId="208"/>
          <ac:cxnSpMkLst>
            <pc:docMk/>
            <pc:sldMk cId="787006091" sldId="300"/>
            <ac:cxnSpMk id="13" creationId="{2095C2DB-D85A-3006-EBDE-01FB22BF1BB6}"/>
          </ac:cxnSpMkLst>
        </pc:cxnChg>
        <pc:cxnChg chg="add mod">
          <ac:chgData name="DENGYAO LI" userId="14cc8a7cd33302d5" providerId="LiveId" clId="{D839F4BB-6B00-4328-BD93-E72EF7391933}" dt="2024-05-16T12:38:36.454" v="14271" actId="1036"/>
          <ac:cxnSpMkLst>
            <pc:docMk/>
            <pc:sldMk cId="787006091" sldId="300"/>
            <ac:cxnSpMk id="15" creationId="{B6CA221A-E0B9-D41D-9D58-183AF9595A3B}"/>
          </ac:cxnSpMkLst>
        </pc:cxnChg>
      </pc:sldChg>
      <pc:sldChg chg="addSp delSp modSp add mod">
        <pc:chgData name="DENGYAO LI" userId="14cc8a7cd33302d5" providerId="LiveId" clId="{D839F4BB-6B00-4328-BD93-E72EF7391933}" dt="2024-05-19T08:22:22.600" v="18364"/>
        <pc:sldMkLst>
          <pc:docMk/>
          <pc:sldMk cId="3011703312" sldId="301"/>
        </pc:sldMkLst>
        <pc:spChg chg="add del mod">
          <ac:chgData name="DENGYAO LI" userId="14cc8a7cd33302d5" providerId="LiveId" clId="{D839F4BB-6B00-4328-BD93-E72EF7391933}" dt="2024-05-17T02:17:15.442" v="14868" actId="478"/>
          <ac:spMkLst>
            <pc:docMk/>
            <pc:sldMk cId="3011703312" sldId="301"/>
            <ac:spMk id="2" creationId="{A663E261-F4FA-1011-93B5-1E6C6D9C6364}"/>
          </ac:spMkLst>
        </pc:spChg>
        <pc:spChg chg="add del mod">
          <ac:chgData name="DENGYAO LI" userId="14cc8a7cd33302d5" providerId="LiveId" clId="{D839F4BB-6B00-4328-BD93-E72EF7391933}" dt="2024-05-19T08:22:22.173" v="18363" actId="478"/>
          <ac:spMkLst>
            <pc:docMk/>
            <pc:sldMk cId="3011703312" sldId="301"/>
            <ac:spMk id="3" creationId="{E9210DB3-B5DB-1D84-400A-F45DE8C59AC7}"/>
          </ac:spMkLst>
        </pc:spChg>
        <pc:spChg chg="add mod">
          <ac:chgData name="DENGYAO LI" userId="14cc8a7cd33302d5" providerId="LiveId" clId="{D839F4BB-6B00-4328-BD93-E72EF7391933}" dt="2024-05-19T08:22:22.600" v="18364"/>
          <ac:spMkLst>
            <pc:docMk/>
            <pc:sldMk cId="3011703312" sldId="301"/>
            <ac:spMk id="5" creationId="{0FDB8BDD-CD5F-9E9F-8AB1-05E746CF9712}"/>
          </ac:spMkLst>
        </pc:spChg>
        <pc:spChg chg="add mod">
          <ac:chgData name="DENGYAO LI" userId="14cc8a7cd33302d5" providerId="LiveId" clId="{D839F4BB-6B00-4328-BD93-E72EF7391933}" dt="2024-05-17T02:22:36.408" v="14949" actId="1076"/>
          <ac:spMkLst>
            <pc:docMk/>
            <pc:sldMk cId="3011703312" sldId="301"/>
            <ac:spMk id="6" creationId="{0DBE0A48-F19F-ECF0-2082-512DF7CE2634}"/>
          </ac:spMkLst>
        </pc:spChg>
        <pc:spChg chg="mod">
          <ac:chgData name="DENGYAO LI" userId="14cc8a7cd33302d5" providerId="LiveId" clId="{D839F4BB-6B00-4328-BD93-E72EF7391933}" dt="2024-05-18T01:56:24.025" v="18211" actId="1037"/>
          <ac:spMkLst>
            <pc:docMk/>
            <pc:sldMk cId="3011703312" sldId="301"/>
            <ac:spMk id="8" creationId="{7BA92E78-68F1-E083-49B8-DF880F9FF596}"/>
          </ac:spMkLst>
        </pc:spChg>
        <pc:spChg chg="del">
          <ac:chgData name="DENGYAO LI" userId="14cc8a7cd33302d5" providerId="LiveId" clId="{D839F4BB-6B00-4328-BD93-E72EF7391933}" dt="2024-05-17T02:21:06.194" v="14932" actId="478"/>
          <ac:spMkLst>
            <pc:docMk/>
            <pc:sldMk cId="3011703312" sldId="301"/>
            <ac:spMk id="10" creationId="{CF2FFED4-0D72-212F-3A30-B07960C5D65C}"/>
          </ac:spMkLst>
        </pc:spChg>
        <pc:spChg chg="del mod">
          <ac:chgData name="DENGYAO LI" userId="14cc8a7cd33302d5" providerId="LiveId" clId="{D839F4BB-6B00-4328-BD93-E72EF7391933}" dt="2024-05-17T02:15:44.342" v="14835" actId="478"/>
          <ac:spMkLst>
            <pc:docMk/>
            <pc:sldMk cId="3011703312" sldId="301"/>
            <ac:spMk id="16" creationId="{29435FC2-446F-C422-A125-6A178A187550}"/>
          </ac:spMkLst>
        </pc:spChg>
        <pc:picChg chg="add mod">
          <ac:chgData name="DENGYAO LI" userId="14cc8a7cd33302d5" providerId="LiveId" clId="{D839F4BB-6B00-4328-BD93-E72EF7391933}" dt="2024-05-18T01:56:28.782" v="18213" actId="1076"/>
          <ac:picMkLst>
            <pc:docMk/>
            <pc:sldMk cId="3011703312" sldId="301"/>
            <ac:picMk id="2" creationId="{4F70E814-5D4E-2620-490F-C45E51E49A8C}"/>
          </ac:picMkLst>
        </pc:picChg>
      </pc:sldChg>
      <pc:sldChg chg="addSp delSp modSp add del mod">
        <pc:chgData name="DENGYAO LI" userId="14cc8a7cd33302d5" providerId="LiveId" clId="{D839F4BB-6B00-4328-BD93-E72EF7391933}" dt="2024-05-17T02:22:39.593" v="14950" actId="47"/>
        <pc:sldMkLst>
          <pc:docMk/>
          <pc:sldMk cId="1105866053" sldId="302"/>
        </pc:sldMkLst>
        <pc:spChg chg="add mod">
          <ac:chgData name="DENGYAO LI" userId="14cc8a7cd33302d5" providerId="LiveId" clId="{D839F4BB-6B00-4328-BD93-E72EF7391933}" dt="2024-05-17T02:17:20.132" v="14871"/>
          <ac:spMkLst>
            <pc:docMk/>
            <pc:sldMk cId="1105866053" sldId="302"/>
            <ac:spMk id="2" creationId="{B1F2407D-AF2E-8CB9-4DF0-05BEE04DEA81}"/>
          </ac:spMkLst>
        </pc:spChg>
        <pc:spChg chg="del">
          <ac:chgData name="DENGYAO LI" userId="14cc8a7cd33302d5" providerId="LiveId" clId="{D839F4BB-6B00-4328-BD93-E72EF7391933}" dt="2024-05-17T02:21:23.927" v="14935" actId="21"/>
          <ac:spMkLst>
            <pc:docMk/>
            <pc:sldMk cId="1105866053" sldId="302"/>
            <ac:spMk id="6" creationId="{0DBE0A48-F19F-ECF0-2082-512DF7CE2634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8" creationId="{07001BD7-C513-6A3D-42CB-C02CABF2CE38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0" creationId="{D3F49109-71FC-AEB7-84A4-179616A76FC8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2" creationId="{4EB1A80F-34B0-9A41-C23E-16FCFFEAC6AE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4" creationId="{4DBAE75C-3234-37B9-4CAD-A147B4DE3B9C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6" creationId="{B944F548-C8FA-F464-6C25-E8BD9E85E161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8" creationId="{E5DD32B8-B1EA-FBAE-95BE-A9AFEDD7567E}"/>
          </ac:spMkLst>
        </pc:spChg>
        <pc:spChg chg="del">
          <ac:chgData name="DENGYAO LI" userId="14cc8a7cd33302d5" providerId="LiveId" clId="{D839F4BB-6B00-4328-BD93-E72EF7391933}" dt="2024-05-17T02:21:09.613" v="14933" actId="478"/>
          <ac:spMkLst>
            <pc:docMk/>
            <pc:sldMk cId="1105866053" sldId="302"/>
            <ac:spMk id="19" creationId="{37AF7A60-E8F1-6908-5215-913D11B1D336}"/>
          </ac:spMkLst>
        </pc:spChg>
        <pc:spChg chg="del mod">
          <ac:chgData name="DENGYAO LI" userId="14cc8a7cd33302d5" providerId="LiveId" clId="{D839F4BB-6B00-4328-BD93-E72EF7391933}" dt="2024-05-17T02:17:19.738" v="14870" actId="478"/>
          <ac:spMkLst>
            <pc:docMk/>
            <pc:sldMk cId="1105866053" sldId="302"/>
            <ac:spMk id="21" creationId="{DA5B9492-0E73-28F9-D2B1-4C7CC5141336}"/>
          </ac:spMkLst>
        </pc:spChg>
      </pc:sldChg>
      <pc:sldChg chg="addSp delSp modSp add mod">
        <pc:chgData name="DENGYAO LI" userId="14cc8a7cd33302d5" providerId="LiveId" clId="{D839F4BB-6B00-4328-BD93-E72EF7391933}" dt="2024-05-19T08:22:07.054" v="18362" actId="20577"/>
        <pc:sldMkLst>
          <pc:docMk/>
          <pc:sldMk cId="2229593100" sldId="303"/>
        </pc:sldMkLst>
        <pc:spChg chg="mod">
          <ac:chgData name="DENGYAO LI" userId="14cc8a7cd33302d5" providerId="LiveId" clId="{D839F4BB-6B00-4328-BD93-E72EF7391933}" dt="2024-05-18T01:56:12.822" v="18177" actId="1035"/>
          <ac:spMkLst>
            <pc:docMk/>
            <pc:sldMk cId="2229593100" sldId="303"/>
            <ac:spMk id="6" creationId="{3F82220F-8734-3B64-510F-ED4FAD4B0641}"/>
          </ac:spMkLst>
        </pc:spChg>
        <pc:spChg chg="del">
          <ac:chgData name="DENGYAO LI" userId="14cc8a7cd33302d5" providerId="LiveId" clId="{D839F4BB-6B00-4328-BD93-E72EF7391933}" dt="2024-05-16T16:10:14.454" v="14497" actId="478"/>
          <ac:spMkLst>
            <pc:docMk/>
            <pc:sldMk cId="2229593100" sldId="303"/>
            <ac:spMk id="8" creationId="{4355D60F-226F-FD3B-DF19-72DCFFE609F2}"/>
          </ac:spMkLst>
        </pc:spChg>
        <pc:spChg chg="mod">
          <ac:chgData name="DENGYAO LI" userId="14cc8a7cd33302d5" providerId="LiveId" clId="{D839F4BB-6B00-4328-BD93-E72EF7391933}" dt="2024-05-19T08:22:07.054" v="18362" actId="20577"/>
          <ac:spMkLst>
            <pc:docMk/>
            <pc:sldMk cId="2229593100" sldId="303"/>
            <ac:spMk id="10" creationId="{0760496F-F705-C530-037A-B16F930C2545}"/>
          </ac:spMkLst>
        </pc:spChg>
        <pc:picChg chg="add mod">
          <ac:chgData name="DENGYAO LI" userId="14cc8a7cd33302d5" providerId="LiveId" clId="{D839F4BB-6B00-4328-BD93-E72EF7391933}" dt="2024-05-18T01:56:12.822" v="18177" actId="1035"/>
          <ac:picMkLst>
            <pc:docMk/>
            <pc:sldMk cId="2229593100" sldId="303"/>
            <ac:picMk id="2" creationId="{B8438F54-1BC9-4E36-4C24-955BF346B86E}"/>
          </ac:picMkLst>
        </pc:picChg>
      </pc:sldChg>
      <pc:sldChg chg="addSp delSp modSp new mod">
        <pc:chgData name="DENGYAO LI" userId="14cc8a7cd33302d5" providerId="LiveId" clId="{D839F4BB-6B00-4328-BD93-E72EF7391933}" dt="2024-05-19T08:27:02.371" v="18379" actId="20577"/>
        <pc:sldMkLst>
          <pc:docMk/>
          <pc:sldMk cId="1538964901" sldId="304"/>
        </pc:sldMkLst>
        <pc:spChg chg="del">
          <ac:chgData name="DENGYAO LI" userId="14cc8a7cd33302d5" providerId="LiveId" clId="{D839F4BB-6B00-4328-BD93-E72EF7391933}" dt="2024-05-16T16:12:54.773" v="14527" actId="478"/>
          <ac:spMkLst>
            <pc:docMk/>
            <pc:sldMk cId="1538964901" sldId="304"/>
            <ac:spMk id="2" creationId="{12BE0877-1B6C-C6BF-3D5F-6048D97E916D}"/>
          </ac:spMkLst>
        </pc:spChg>
        <pc:spChg chg="add mod">
          <ac:chgData name="DENGYAO LI" userId="14cc8a7cd33302d5" providerId="LiveId" clId="{D839F4BB-6B00-4328-BD93-E72EF7391933}" dt="2024-05-17T02:42:12.389" v="15122" actId="1037"/>
          <ac:spMkLst>
            <pc:docMk/>
            <pc:sldMk cId="1538964901" sldId="304"/>
            <ac:spMk id="3" creationId="{140C309A-243A-054B-5FA1-14EE81C0D709}"/>
          </ac:spMkLst>
        </pc:spChg>
        <pc:spChg chg="del">
          <ac:chgData name="DENGYAO LI" userId="14cc8a7cd33302d5" providerId="LiveId" clId="{D839F4BB-6B00-4328-BD93-E72EF7391933}" dt="2024-05-16T16:12:55.608" v="14528" actId="478"/>
          <ac:spMkLst>
            <pc:docMk/>
            <pc:sldMk cId="1538964901" sldId="304"/>
            <ac:spMk id="3" creationId="{D733675F-7450-BEAC-E494-F10CEB468874}"/>
          </ac:spMkLst>
        </pc:spChg>
        <pc:spChg chg="add mod">
          <ac:chgData name="DENGYAO LI" userId="14cc8a7cd33302d5" providerId="LiveId" clId="{D839F4BB-6B00-4328-BD93-E72EF7391933}" dt="2024-05-17T02:42:12.389" v="15122" actId="1037"/>
          <ac:spMkLst>
            <pc:docMk/>
            <pc:sldMk cId="1538964901" sldId="304"/>
            <ac:spMk id="6" creationId="{F0F1B27F-A2E9-7DD9-4F5E-077BE4095BEE}"/>
          </ac:spMkLst>
        </pc:spChg>
        <pc:spChg chg="add mod">
          <ac:chgData name="DENGYAO LI" userId="14cc8a7cd33302d5" providerId="LiveId" clId="{D839F4BB-6B00-4328-BD93-E72EF7391933}" dt="2024-05-19T08:27:02.371" v="18379" actId="20577"/>
          <ac:spMkLst>
            <pc:docMk/>
            <pc:sldMk cId="1538964901" sldId="304"/>
            <ac:spMk id="7" creationId="{B4A260D9-829C-640B-C4DD-4DBC36B4DB77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9" creationId="{01E7C050-49B9-9822-C7FD-B04F02B39683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11" creationId="{91E88280-7A94-88E3-0B79-747E0C17F6AC}"/>
          </ac:spMkLst>
        </pc:spChg>
        <pc:spChg chg="add mod">
          <ac:chgData name="DENGYAO LI" userId="14cc8a7cd33302d5" providerId="LiveId" clId="{D839F4BB-6B00-4328-BD93-E72EF7391933}" dt="2024-05-17T02:38:14.271" v="14998" actId="1076"/>
          <ac:spMkLst>
            <pc:docMk/>
            <pc:sldMk cId="1538964901" sldId="304"/>
            <ac:spMk id="13" creationId="{981CD343-A7B7-80E2-68DD-C052DAEB785D}"/>
          </ac:spMkLst>
        </pc:spChg>
        <pc:spChg chg="add mod">
          <ac:chgData name="DENGYAO LI" userId="14cc8a7cd33302d5" providerId="LiveId" clId="{D839F4BB-6B00-4328-BD93-E72EF7391933}" dt="2024-05-17T02:43:23.471" v="15176" actId="1035"/>
          <ac:spMkLst>
            <pc:docMk/>
            <pc:sldMk cId="1538964901" sldId="304"/>
            <ac:spMk id="15" creationId="{B7837681-5460-7F8C-532E-06AC55702FB4}"/>
          </ac:spMkLst>
        </pc:spChg>
        <pc:spChg chg="add mod">
          <ac:chgData name="DENGYAO LI" userId="14cc8a7cd33302d5" providerId="LiveId" clId="{D839F4BB-6B00-4328-BD93-E72EF7391933}" dt="2024-05-17T02:43:23.471" v="15176" actId="1035"/>
          <ac:spMkLst>
            <pc:docMk/>
            <pc:sldMk cId="1538964901" sldId="304"/>
            <ac:spMk id="17" creationId="{5A9C90FC-72F5-938B-9298-ACFE4B92E421}"/>
          </ac:spMkLst>
        </pc:spChg>
        <pc:spChg chg="add mod">
          <ac:chgData name="DENGYAO LI" userId="14cc8a7cd33302d5" providerId="LiveId" clId="{D839F4BB-6B00-4328-BD93-E72EF7391933}" dt="2024-05-17T02:43:49.710" v="15183" actId="1076"/>
          <ac:spMkLst>
            <pc:docMk/>
            <pc:sldMk cId="1538964901" sldId="304"/>
            <ac:spMk id="19" creationId="{E05DA59C-3E5B-C00B-507D-949D5CBD18C0}"/>
          </ac:spMkLst>
        </pc:spChg>
        <pc:spChg chg="add del">
          <ac:chgData name="DENGYAO LI" userId="14cc8a7cd33302d5" providerId="LiveId" clId="{D839F4BB-6B00-4328-BD93-E72EF7391933}" dt="2024-05-16T16:18:16.813" v="14614" actId="22"/>
          <ac:spMkLst>
            <pc:docMk/>
            <pc:sldMk cId="1538964901" sldId="304"/>
            <ac:spMk id="21" creationId="{69B97788-2113-1484-508D-107034E1F4FC}"/>
          </ac:spMkLst>
        </pc:spChg>
        <pc:spChg chg="add mod">
          <ac:chgData name="DENGYAO LI" userId="14cc8a7cd33302d5" providerId="LiveId" clId="{D839F4BB-6B00-4328-BD93-E72EF7391933}" dt="2024-05-17T02:44:59.216" v="15283" actId="1076"/>
          <ac:spMkLst>
            <pc:docMk/>
            <pc:sldMk cId="1538964901" sldId="304"/>
            <ac:spMk id="23" creationId="{97082C07-9F72-3B67-4F4E-8C227E265D84}"/>
          </ac:spMkLst>
        </pc:spChg>
        <pc:spChg chg="add mod">
          <ac:chgData name="DENGYAO LI" userId="14cc8a7cd33302d5" providerId="LiveId" clId="{D839F4BB-6B00-4328-BD93-E72EF7391933}" dt="2024-05-17T02:45:22.020" v="15299" actId="1037"/>
          <ac:spMkLst>
            <pc:docMk/>
            <pc:sldMk cId="1538964901" sldId="304"/>
            <ac:spMk id="25" creationId="{2283C22B-A4B2-C47C-19BC-2FB656BB37B6}"/>
          </ac:spMkLst>
        </pc:spChg>
        <pc:spChg chg="add mod">
          <ac:chgData name="DENGYAO LI" userId="14cc8a7cd33302d5" providerId="LiveId" clId="{D839F4BB-6B00-4328-BD93-E72EF7391933}" dt="2024-05-17T02:46:03.631" v="15324" actId="1036"/>
          <ac:spMkLst>
            <pc:docMk/>
            <pc:sldMk cId="1538964901" sldId="304"/>
            <ac:spMk id="27" creationId="{172532E5-4D29-4196-D901-29C911ADD991}"/>
          </ac:spMkLst>
        </pc:spChg>
        <pc:picChg chg="add mod">
          <ac:chgData name="DENGYAO LI" userId="14cc8a7cd33302d5" providerId="LiveId" clId="{D839F4BB-6B00-4328-BD93-E72EF7391933}" dt="2024-05-18T01:57:15.104" v="18245" actId="1076"/>
          <ac:picMkLst>
            <pc:docMk/>
            <pc:sldMk cId="1538964901" sldId="304"/>
            <ac:picMk id="2" creationId="{FD7D731B-940F-C40C-F544-DF482B183E1D}"/>
          </ac:picMkLst>
        </pc:picChg>
        <pc:cxnChg chg="add mod">
          <ac:chgData name="DENGYAO LI" userId="14cc8a7cd33302d5" providerId="LiveId" clId="{D839F4BB-6B00-4328-BD93-E72EF7391933}" dt="2024-05-17T02:42:17.939" v="15123" actId="14100"/>
          <ac:cxnSpMkLst>
            <pc:docMk/>
            <pc:sldMk cId="1538964901" sldId="304"/>
            <ac:cxnSpMk id="8" creationId="{76744775-E976-ACD3-014E-601F92F3C944}"/>
          </ac:cxnSpMkLst>
        </pc:cxnChg>
        <pc:cxnChg chg="add mod">
          <ac:chgData name="DENGYAO LI" userId="14cc8a7cd33302d5" providerId="LiveId" clId="{D839F4BB-6B00-4328-BD93-E72EF7391933}" dt="2024-05-17T02:42:22.232" v="15124" actId="14100"/>
          <ac:cxnSpMkLst>
            <pc:docMk/>
            <pc:sldMk cId="1538964901" sldId="304"/>
            <ac:cxnSpMk id="12" creationId="{19ED4793-54D8-4422-7839-7942545B471F}"/>
          </ac:cxnSpMkLst>
        </pc:cxnChg>
        <pc:cxnChg chg="add mod">
          <ac:chgData name="DENGYAO LI" userId="14cc8a7cd33302d5" providerId="LiveId" clId="{D839F4BB-6B00-4328-BD93-E72EF7391933}" dt="2024-05-17T02:45:39.432" v="15315" actId="208"/>
          <ac:cxnSpMkLst>
            <pc:docMk/>
            <pc:sldMk cId="1538964901" sldId="304"/>
            <ac:cxnSpMk id="18" creationId="{8473BEB8-6707-C5B4-4913-4F2A1B166A4E}"/>
          </ac:cxnSpMkLst>
        </pc:cxnChg>
        <pc:cxnChg chg="add del mod">
          <ac:chgData name="DENGYAO LI" userId="14cc8a7cd33302d5" providerId="LiveId" clId="{D839F4BB-6B00-4328-BD93-E72EF7391933}" dt="2024-05-17T02:43:25.346" v="15177" actId="478"/>
          <ac:cxnSpMkLst>
            <pc:docMk/>
            <pc:sldMk cId="1538964901" sldId="304"/>
            <ac:cxnSpMk id="22" creationId="{09FDAABC-6715-04C1-0681-12915C35E801}"/>
          </ac:cxnSpMkLst>
        </pc:cxnChg>
        <pc:cxnChg chg="add del mod">
          <ac:chgData name="DENGYAO LI" userId="14cc8a7cd33302d5" providerId="LiveId" clId="{D839F4BB-6B00-4328-BD93-E72EF7391933}" dt="2024-05-17T02:43:56.846" v="15184" actId="478"/>
          <ac:cxnSpMkLst>
            <pc:docMk/>
            <pc:sldMk cId="1538964901" sldId="304"/>
            <ac:cxnSpMk id="29" creationId="{397A9072-D888-9AF8-F85E-C1965935BE4B}"/>
          </ac:cxnSpMkLst>
        </pc:cxnChg>
        <pc:cxnChg chg="add del mod">
          <ac:chgData name="DENGYAO LI" userId="14cc8a7cd33302d5" providerId="LiveId" clId="{D839F4BB-6B00-4328-BD93-E72EF7391933}" dt="2024-05-17T02:45:04.097" v="15284" actId="478"/>
          <ac:cxnSpMkLst>
            <pc:docMk/>
            <pc:sldMk cId="1538964901" sldId="304"/>
            <ac:cxnSpMk id="34" creationId="{3301AE94-F18E-13F8-FAAA-6C02897A57F2}"/>
          </ac:cxnSpMkLst>
        </pc:cxnChg>
        <pc:cxnChg chg="add del mod">
          <ac:chgData name="DENGYAO LI" userId="14cc8a7cd33302d5" providerId="LiveId" clId="{D839F4BB-6B00-4328-BD93-E72EF7391933}" dt="2024-05-17T02:45:23.539" v="15300" actId="478"/>
          <ac:cxnSpMkLst>
            <pc:docMk/>
            <pc:sldMk cId="1538964901" sldId="304"/>
            <ac:cxnSpMk id="42" creationId="{CA25FC37-BA76-6C4B-4004-4A6E5134368B}"/>
          </ac:cxnSpMkLst>
        </pc:cxnChg>
        <pc:cxnChg chg="add mod">
          <ac:chgData name="DENGYAO LI" userId="14cc8a7cd33302d5" providerId="LiveId" clId="{D839F4BB-6B00-4328-BD93-E72EF7391933}" dt="2024-05-17T02:43:45.269" v="15182" actId="14100"/>
          <ac:cxnSpMkLst>
            <pc:docMk/>
            <pc:sldMk cId="1538964901" sldId="304"/>
            <ac:cxnSpMk id="47" creationId="{2DBB63FA-F1EE-2B09-103D-6CF1E392AF5D}"/>
          </ac:cxnSpMkLst>
        </pc:cxnChg>
        <pc:cxnChg chg="add mod">
          <ac:chgData name="DENGYAO LI" userId="14cc8a7cd33302d5" providerId="LiveId" clId="{D839F4BB-6B00-4328-BD93-E72EF7391933}" dt="2024-05-17T02:44:18.073" v="15256" actId="14100"/>
          <ac:cxnSpMkLst>
            <pc:docMk/>
            <pc:sldMk cId="1538964901" sldId="304"/>
            <ac:cxnSpMk id="51" creationId="{3F3534A7-7E24-2BC1-713E-E72A6185A73D}"/>
          </ac:cxnSpMkLst>
        </pc:cxnChg>
        <pc:cxnChg chg="add mod">
          <ac:chgData name="DENGYAO LI" userId="14cc8a7cd33302d5" providerId="LiveId" clId="{D839F4BB-6B00-4328-BD93-E72EF7391933}" dt="2024-05-17T02:44:31.054" v="15259" actId="14100"/>
          <ac:cxnSpMkLst>
            <pc:docMk/>
            <pc:sldMk cId="1538964901" sldId="304"/>
            <ac:cxnSpMk id="54" creationId="{DF7CAC40-A022-A2C2-6A58-4F460F022CED}"/>
          </ac:cxnSpMkLst>
        </pc:cxnChg>
        <pc:cxnChg chg="add mod">
          <ac:chgData name="DENGYAO LI" userId="14cc8a7cd33302d5" providerId="LiveId" clId="{D839F4BB-6B00-4328-BD93-E72EF7391933}" dt="2024-05-17T02:44:59.216" v="15283" actId="1076"/>
          <ac:cxnSpMkLst>
            <pc:docMk/>
            <pc:sldMk cId="1538964901" sldId="304"/>
            <ac:cxnSpMk id="56" creationId="{4DAB43E1-3F7F-0635-1D20-0C04C03B54C7}"/>
          </ac:cxnSpMkLst>
        </pc:cxnChg>
        <pc:cxnChg chg="add mod">
          <ac:chgData name="DENGYAO LI" userId="14cc8a7cd33302d5" providerId="LiveId" clId="{D839F4BB-6B00-4328-BD93-E72EF7391933}" dt="2024-05-17T02:45:22.020" v="15299" actId="1037"/>
          <ac:cxnSpMkLst>
            <pc:docMk/>
            <pc:sldMk cId="1538964901" sldId="304"/>
            <ac:cxnSpMk id="59" creationId="{988CCA05-370F-D6B7-A5E5-D91582FD89E6}"/>
          </ac:cxnSpMkLst>
        </pc:cxnChg>
        <pc:cxnChg chg="add del mod">
          <ac:chgData name="DENGYAO LI" userId="14cc8a7cd33302d5" providerId="LiveId" clId="{D839F4BB-6B00-4328-BD93-E72EF7391933}" dt="2024-05-17T02:45:35.864" v="15314" actId="478"/>
          <ac:cxnSpMkLst>
            <pc:docMk/>
            <pc:sldMk cId="1538964901" sldId="304"/>
            <ac:cxnSpMk id="62" creationId="{12BDA5D8-2563-7FD7-1535-B918321C05CD}"/>
          </ac:cxnSpMkLst>
        </pc:cxnChg>
        <pc:cxnChg chg="add mod">
          <ac:chgData name="DENGYAO LI" userId="14cc8a7cd33302d5" providerId="LiveId" clId="{D839F4BB-6B00-4328-BD93-E72EF7391933}" dt="2024-05-17T02:46:03.631" v="15324" actId="1036"/>
          <ac:cxnSpMkLst>
            <pc:docMk/>
            <pc:sldMk cId="1538964901" sldId="304"/>
            <ac:cxnSpMk id="63" creationId="{FAB02867-D36F-A088-F476-54A9D2C49A9D}"/>
          </ac:cxnSpMkLst>
        </pc:cxnChg>
      </pc:sldChg>
      <pc:sldChg chg="addSp delSp modSp new mod">
        <pc:chgData name="DENGYAO LI" userId="14cc8a7cd33302d5" providerId="LiveId" clId="{D839F4BB-6B00-4328-BD93-E72EF7391933}" dt="2024-05-19T08:28:10.041" v="18410" actId="20577"/>
        <pc:sldMkLst>
          <pc:docMk/>
          <pc:sldMk cId="1889870438" sldId="305"/>
        </pc:sldMkLst>
        <pc:spChg chg="del">
          <ac:chgData name="DENGYAO LI" userId="14cc8a7cd33302d5" providerId="LiveId" clId="{D839F4BB-6B00-4328-BD93-E72EF7391933}" dt="2024-05-16T16:20:58.036" v="14659" actId="478"/>
          <ac:spMkLst>
            <pc:docMk/>
            <pc:sldMk cId="1889870438" sldId="305"/>
            <ac:spMk id="2" creationId="{D495A9BC-4910-4C3A-E8BE-7F939591675C}"/>
          </ac:spMkLst>
        </pc:spChg>
        <pc:spChg chg="del">
          <ac:chgData name="DENGYAO LI" userId="14cc8a7cd33302d5" providerId="LiveId" clId="{D839F4BB-6B00-4328-BD93-E72EF7391933}" dt="2024-05-16T16:20:59.145" v="14660" actId="478"/>
          <ac:spMkLst>
            <pc:docMk/>
            <pc:sldMk cId="1889870438" sldId="305"/>
            <ac:spMk id="3" creationId="{359F3FE6-11FD-593D-D52E-A626213469EC}"/>
          </ac:spMkLst>
        </pc:spChg>
        <pc:spChg chg="add mod">
          <ac:chgData name="DENGYAO LI" userId="14cc8a7cd33302d5" providerId="LiveId" clId="{D839F4BB-6B00-4328-BD93-E72EF7391933}" dt="2024-05-17T03:26:25.098" v="15451" actId="1076"/>
          <ac:spMkLst>
            <pc:docMk/>
            <pc:sldMk cId="1889870438" sldId="305"/>
            <ac:spMk id="6" creationId="{6B68E288-42A4-A9E7-C5CE-40A60FE30E95}"/>
          </ac:spMkLst>
        </pc:spChg>
        <pc:spChg chg="add mod">
          <ac:chgData name="DENGYAO LI" userId="14cc8a7cd33302d5" providerId="LiveId" clId="{D839F4BB-6B00-4328-BD93-E72EF7391933}" dt="2024-05-19T08:28:10.041" v="18410" actId="20577"/>
          <ac:spMkLst>
            <pc:docMk/>
            <pc:sldMk cId="1889870438" sldId="305"/>
            <ac:spMk id="7" creationId="{66BCA5D0-30A6-A05C-6B1F-E6582801BEE0}"/>
          </ac:spMkLst>
        </pc:spChg>
      </pc:sldChg>
      <pc:sldChg chg="modSp new del ord">
        <pc:chgData name="DENGYAO LI" userId="14cc8a7cd33302d5" providerId="LiveId" clId="{D839F4BB-6B00-4328-BD93-E72EF7391933}" dt="2024-05-17T03:44:56.285" v="15607" actId="47"/>
        <pc:sldMkLst>
          <pc:docMk/>
          <pc:sldMk cId="391983992" sldId="306"/>
        </pc:sldMkLst>
        <pc:spChg chg="mod">
          <ac:chgData name="DENGYAO LI" userId="14cc8a7cd33302d5" providerId="LiveId" clId="{D839F4BB-6B00-4328-BD93-E72EF7391933}" dt="2024-05-17T03:44:30.760" v="15605"/>
          <ac:spMkLst>
            <pc:docMk/>
            <pc:sldMk cId="391983992" sldId="306"/>
            <ac:spMk id="2" creationId="{DF9BFB46-2C07-EE3A-C941-C0895021F6F2}"/>
          </ac:spMkLst>
        </pc:spChg>
        <pc:spChg chg="mod">
          <ac:chgData name="DENGYAO LI" userId="14cc8a7cd33302d5" providerId="LiveId" clId="{D839F4BB-6B00-4328-BD93-E72EF7391933}" dt="2024-05-17T03:44:30.760" v="15605"/>
          <ac:spMkLst>
            <pc:docMk/>
            <pc:sldMk cId="391983992" sldId="306"/>
            <ac:spMk id="3" creationId="{5A47D92F-4254-8AC4-E103-E60D1D946D09}"/>
          </ac:spMkLst>
        </pc:spChg>
      </pc:sldChg>
      <pc:sldChg chg="new del">
        <pc:chgData name="DENGYAO LI" userId="14cc8a7cd33302d5" providerId="LiveId" clId="{D839F4BB-6B00-4328-BD93-E72EF7391933}" dt="2024-05-17T03:44:13.368" v="15600" actId="47"/>
        <pc:sldMkLst>
          <pc:docMk/>
          <pc:sldMk cId="607236890" sldId="306"/>
        </pc:sldMkLst>
      </pc:sldChg>
      <pc:sldChg chg="addSp delSp modSp new del mod">
        <pc:chgData name="DENGYAO LI" userId="14cc8a7cd33302d5" providerId="LiveId" clId="{D839F4BB-6B00-4328-BD93-E72EF7391933}" dt="2024-05-17T15:55:04.628" v="17614" actId="47"/>
        <pc:sldMkLst>
          <pc:docMk/>
          <pc:sldMk cId="1226110727" sldId="306"/>
        </pc:sldMkLst>
        <pc:spChg chg="del">
          <ac:chgData name="DENGYAO LI" userId="14cc8a7cd33302d5" providerId="LiveId" clId="{D839F4BB-6B00-4328-BD93-E72EF7391933}" dt="2024-05-17T15:33:19.139" v="16947" actId="478"/>
          <ac:spMkLst>
            <pc:docMk/>
            <pc:sldMk cId="1226110727" sldId="306"/>
            <ac:spMk id="2" creationId="{D7030433-C5DD-36B2-65B8-1EF4CEE07833}"/>
          </ac:spMkLst>
        </pc:spChg>
        <pc:spChg chg="del">
          <ac:chgData name="DENGYAO LI" userId="14cc8a7cd33302d5" providerId="LiveId" clId="{D839F4BB-6B00-4328-BD93-E72EF7391933}" dt="2024-05-17T15:33:17.740" v="16946" actId="478"/>
          <ac:spMkLst>
            <pc:docMk/>
            <pc:sldMk cId="1226110727" sldId="306"/>
            <ac:spMk id="3" creationId="{0459ED40-E7BD-9BED-C962-BD367742F877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6" creationId="{D8A8733C-6280-2A09-FF9E-39AEA57FE4EA}"/>
          </ac:spMkLst>
        </pc:spChg>
        <pc:spChg chg="add mod">
          <ac:chgData name="DENGYAO LI" userId="14cc8a7cd33302d5" providerId="LiveId" clId="{D839F4BB-6B00-4328-BD93-E72EF7391933}" dt="2024-05-17T15:33:39.591" v="16954"/>
          <ac:spMkLst>
            <pc:docMk/>
            <pc:sldMk cId="1226110727" sldId="306"/>
            <ac:spMk id="7" creationId="{7AB6E1C1-6589-BCEA-6501-F8E3E864F986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9" creationId="{E2C13D33-F38B-3926-3C54-E1087A981D71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1" creationId="{7E010F28-1BEF-E3BD-E5F5-BB0F61DEA31F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3" creationId="{17E2156B-08F5-0F86-39AA-65CCCD65D075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5" creationId="{743E975E-0A7E-D9D6-8019-71E4964D3B26}"/>
          </ac:spMkLst>
        </pc:spChg>
        <pc:spChg chg="add del mod">
          <ac:chgData name="DENGYAO LI" userId="14cc8a7cd33302d5" providerId="LiveId" clId="{D839F4BB-6B00-4328-BD93-E72EF7391933}" dt="2024-05-17T15:45:16.031" v="17570" actId="478"/>
          <ac:spMkLst>
            <pc:docMk/>
            <pc:sldMk cId="1226110727" sldId="306"/>
            <ac:spMk id="17" creationId="{EE4DEF68-9A2E-355F-7A67-949775BD8362}"/>
          </ac:spMkLst>
        </pc:spChg>
        <pc:spChg chg="add del mod">
          <ac:chgData name="DENGYAO LI" userId="14cc8a7cd33302d5" providerId="LiveId" clId="{D839F4BB-6B00-4328-BD93-E72EF7391933}" dt="2024-05-17T15:54:10.516" v="17611" actId="478"/>
          <ac:spMkLst>
            <pc:docMk/>
            <pc:sldMk cId="1226110727" sldId="306"/>
            <ac:spMk id="43" creationId="{8ADFA15F-47C3-2462-2600-EE7EFDBAA07F}"/>
          </ac:spMkLst>
        </pc:spChg>
        <pc:spChg chg="add del mod">
          <ac:chgData name="DENGYAO LI" userId="14cc8a7cd33302d5" providerId="LiveId" clId="{D839F4BB-6B00-4328-BD93-E72EF7391933}" dt="2024-05-17T15:55:01.111" v="17612" actId="478"/>
          <ac:spMkLst>
            <pc:docMk/>
            <pc:sldMk cId="1226110727" sldId="306"/>
            <ac:spMk id="45" creationId="{332357C2-A8ED-B36F-8EC1-18C759A4B1C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47" creationId="{846BD807-B836-076B-3947-FBBC152B4D7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49" creationId="{AD133FDA-7999-FCA2-A486-A9B489017E8E}"/>
          </ac:spMkLst>
        </pc:spChg>
        <pc:spChg chg="add del mod">
          <ac:chgData name="DENGYAO LI" userId="14cc8a7cd33302d5" providerId="LiveId" clId="{D839F4BB-6B00-4328-BD93-E72EF7391933}" dt="2024-05-17T15:55:03.253" v="17613" actId="478"/>
          <ac:spMkLst>
            <pc:docMk/>
            <pc:sldMk cId="1226110727" sldId="306"/>
            <ac:spMk id="51" creationId="{49259074-E6A3-9886-9160-5C3AAB79AAEA}"/>
          </ac:spMkLst>
        </pc:spChg>
        <pc:spChg chg="add mod">
          <ac:chgData name="DENGYAO LI" userId="14cc8a7cd33302d5" providerId="LiveId" clId="{D839F4BB-6B00-4328-BD93-E72EF7391933}" dt="2024-05-17T15:46:45.247" v="17601" actId="1076"/>
          <ac:spMkLst>
            <pc:docMk/>
            <pc:sldMk cId="1226110727" sldId="306"/>
            <ac:spMk id="53" creationId="{C5D37F63-E540-E58B-FB06-DEF676093CB9}"/>
          </ac:spMkLst>
        </pc:sp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18" creationId="{905CBE74-5989-89D2-B46A-DFDE91A11267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21" creationId="{2B676CB1-3087-9283-62CC-ABF7D3BCBB42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29" creationId="{53EFC50C-232D-5BBB-198E-F3BA49F84C96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31" creationId="{DC656471-94DF-E72F-B263-73051C02346D}"/>
          </ac:cxnSpMkLst>
        </pc:cxnChg>
        <pc:cxnChg chg="add del mod">
          <ac:chgData name="DENGYAO LI" userId="14cc8a7cd33302d5" providerId="LiveId" clId="{D839F4BB-6B00-4328-BD93-E72EF7391933}" dt="2024-05-17T15:45:16.031" v="17570" actId="478"/>
          <ac:cxnSpMkLst>
            <pc:docMk/>
            <pc:sldMk cId="1226110727" sldId="306"/>
            <ac:cxnSpMk id="39" creationId="{92A70FBE-2482-44CB-F8E7-43A49B982694}"/>
          </ac:cxnSpMkLst>
        </pc:cxnChg>
      </pc:sldChg>
      <pc:sldChg chg="add del">
        <pc:chgData name="DENGYAO LI" userId="14cc8a7cd33302d5" providerId="LiveId" clId="{D839F4BB-6B00-4328-BD93-E72EF7391933}" dt="2024-05-17T15:22:07.311" v="16627"/>
        <pc:sldMkLst>
          <pc:docMk/>
          <pc:sldMk cId="1297024941" sldId="306"/>
        </pc:sldMkLst>
      </pc:sldChg>
      <pc:sldChg chg="new del">
        <pc:chgData name="DENGYAO LI" userId="14cc8a7cd33302d5" providerId="LiveId" clId="{D839F4BB-6B00-4328-BD93-E72EF7391933}" dt="2024-05-17T03:41:49.863" v="15596" actId="47"/>
        <pc:sldMkLst>
          <pc:docMk/>
          <pc:sldMk cId="3235523124" sldId="306"/>
        </pc:sldMkLst>
      </pc:sldChg>
      <pc:sldChg chg="addSp delSp modSp new mod">
        <pc:chgData name="DENGYAO LI" userId="14cc8a7cd33302d5" providerId="LiveId" clId="{D839F4BB-6B00-4328-BD93-E72EF7391933}" dt="2024-05-17T16:20:15.253" v="17967" actId="1035"/>
        <pc:sldMkLst>
          <pc:docMk/>
          <pc:sldMk cId="10986798" sldId="307"/>
        </pc:sldMkLst>
        <pc:spChg chg="del">
          <ac:chgData name="DENGYAO LI" userId="14cc8a7cd33302d5" providerId="LiveId" clId="{D839F4BB-6B00-4328-BD93-E72EF7391933}" dt="2024-05-17T15:53:21.039" v="17605" actId="478"/>
          <ac:spMkLst>
            <pc:docMk/>
            <pc:sldMk cId="10986798" sldId="307"/>
            <ac:spMk id="2" creationId="{ED2D8011-6250-888F-7CC6-C8DFBC11A050}"/>
          </ac:spMkLst>
        </pc:spChg>
        <pc:spChg chg="del">
          <ac:chgData name="DENGYAO LI" userId="14cc8a7cd33302d5" providerId="LiveId" clId="{D839F4BB-6B00-4328-BD93-E72EF7391933}" dt="2024-05-17T15:53:22.734" v="17606" actId="478"/>
          <ac:spMkLst>
            <pc:docMk/>
            <pc:sldMk cId="10986798" sldId="307"/>
            <ac:spMk id="3" creationId="{2A1700FD-CCBE-3231-33FB-4BF00206E909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5" creationId="{C8F10E07-B762-4ADD-FE3A-7610078B9450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6" creationId="{ABB2EFA3-08F2-1943-6775-1A545E829225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7" creationId="{1D130DE6-F043-B62A-793A-59E77C744773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8" creationId="{ED9A165C-68F0-5118-92BF-66511AAC1ED5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9" creationId="{95E4E95A-26F9-0781-28AC-56DED674C884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10" creationId="{CC86A38F-52DF-D8CB-6D9B-9D1E030582CE}"/>
          </ac:spMkLst>
        </pc:spChg>
        <pc:spChg chg="add mod">
          <ac:chgData name="DENGYAO LI" userId="14cc8a7cd33302d5" providerId="LiveId" clId="{D839F4BB-6B00-4328-BD93-E72EF7391933}" dt="2024-05-17T16:20:15.253" v="17967" actId="1035"/>
          <ac:spMkLst>
            <pc:docMk/>
            <pc:sldMk cId="10986798" sldId="307"/>
            <ac:spMk id="16" creationId="{B4F3FECB-15FE-DEC3-1BEA-938AC50234DB}"/>
          </ac:spMkLst>
        </pc:spChg>
        <pc:spChg chg="add mod">
          <ac:chgData name="DENGYAO LI" userId="14cc8a7cd33302d5" providerId="LiveId" clId="{D839F4BB-6B00-4328-BD93-E72EF7391933}" dt="2024-05-17T16:20:11.428" v="17962" actId="1035"/>
          <ac:spMkLst>
            <pc:docMk/>
            <pc:sldMk cId="10986798" sldId="307"/>
            <ac:spMk id="18" creationId="{B48DB4EB-1418-CCAD-C6AE-33EA25104809}"/>
          </ac:spMkLst>
        </pc:spChg>
        <pc:spChg chg="add del mod">
          <ac:chgData name="DENGYAO LI" userId="14cc8a7cd33302d5" providerId="LiveId" clId="{D839F4BB-6B00-4328-BD93-E72EF7391933}" dt="2024-05-17T16:00:34.616" v="17728" actId="21"/>
          <ac:spMkLst>
            <pc:docMk/>
            <pc:sldMk cId="10986798" sldId="307"/>
            <ac:spMk id="20" creationId="{E30827CC-6D2B-9C97-3F95-23EF437CECEA}"/>
          </ac:spMkLst>
        </pc:spChg>
        <pc:spChg chg="add mod">
          <ac:chgData name="DENGYAO LI" userId="14cc8a7cd33302d5" providerId="LiveId" clId="{D839F4BB-6B00-4328-BD93-E72EF7391933}" dt="2024-05-17T15:55:40.998" v="17657"/>
          <ac:spMkLst>
            <pc:docMk/>
            <pc:sldMk cId="10986798" sldId="307"/>
            <ac:spMk id="21" creationId="{7D2DA91B-EA3E-5029-CD62-41A920D687B4}"/>
          </ac:spMkLst>
        </pc:spChg>
        <pc:spChg chg="add del mod">
          <ac:chgData name="DENGYAO LI" userId="14cc8a7cd33302d5" providerId="LiveId" clId="{D839F4BB-6B00-4328-BD93-E72EF7391933}" dt="2024-05-17T16:00:34.616" v="17728" actId="21"/>
          <ac:spMkLst>
            <pc:docMk/>
            <pc:sldMk cId="10986798" sldId="307"/>
            <ac:spMk id="23" creationId="{1AA9A917-0A16-AA42-142B-8C4979810935}"/>
          </ac:spMkLst>
        </pc:spChg>
        <pc:spChg chg="add del mod">
          <ac:chgData name="DENGYAO LI" userId="14cc8a7cd33302d5" providerId="LiveId" clId="{D839F4BB-6B00-4328-BD93-E72EF7391933}" dt="2024-05-17T15:59:26.591" v="17725" actId="478"/>
          <ac:spMkLst>
            <pc:docMk/>
            <pc:sldMk cId="10986798" sldId="307"/>
            <ac:spMk id="26" creationId="{8D08F12F-D90E-833D-8B47-3DFCD763E410}"/>
          </ac:spMkLst>
        </pc:spChg>
        <pc:picChg chg="add mod">
          <ac:chgData name="DENGYAO LI" userId="14cc8a7cd33302d5" providerId="LiveId" clId="{D839F4BB-6B00-4328-BD93-E72EF7391933}" dt="2024-05-17T16:20:11.428" v="17962" actId="1035"/>
          <ac:picMkLst>
            <pc:docMk/>
            <pc:sldMk cId="10986798" sldId="307"/>
            <ac:picMk id="17" creationId="{7C305CFD-647D-B6C9-ECBD-9A2A9ED92D58}"/>
          </ac:picMkLst>
        </pc:pic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1" creationId="{EE042495-4C0D-7396-5BB3-9BE0D026E56A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2" creationId="{275935AB-0090-4AF2-35E0-6C3DF0C04953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3" creationId="{6F834296-CC76-CC87-9884-EBD88B7D16E1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4" creationId="{BA8B8421-F007-544F-1A96-8C04FE84BE17}"/>
          </ac:cxnSpMkLst>
        </pc:cxnChg>
        <pc:cxnChg chg="add mod">
          <ac:chgData name="DENGYAO LI" userId="14cc8a7cd33302d5" providerId="LiveId" clId="{D839F4BB-6B00-4328-BD93-E72EF7391933}" dt="2024-05-17T16:20:11.428" v="17962" actId="1035"/>
          <ac:cxnSpMkLst>
            <pc:docMk/>
            <pc:sldMk cId="10986798" sldId="307"/>
            <ac:cxnSpMk id="15" creationId="{A451E506-950B-A378-EA7D-DD544760761D}"/>
          </ac:cxnSpMkLst>
        </pc:cxnChg>
        <pc:cxnChg chg="add del mod">
          <ac:chgData name="DENGYAO LI" userId="14cc8a7cd33302d5" providerId="LiveId" clId="{D839F4BB-6B00-4328-BD93-E72EF7391933}" dt="2024-05-17T16:00:34.616" v="17728" actId="21"/>
          <ac:cxnSpMkLst>
            <pc:docMk/>
            <pc:sldMk cId="10986798" sldId="307"/>
            <ac:cxnSpMk id="24" creationId="{7FB55E52-F65B-145C-8480-29BC0C635DE6}"/>
          </ac:cxnSpMkLst>
        </pc:cxnChg>
        <pc:cxnChg chg="add mod">
          <ac:chgData name="DENGYAO LI" userId="14cc8a7cd33302d5" providerId="LiveId" clId="{D839F4BB-6B00-4328-BD93-E72EF7391933}" dt="2024-05-17T16:18:03.444" v="17907"/>
          <ac:cxnSpMkLst>
            <pc:docMk/>
            <pc:sldMk cId="10986798" sldId="307"/>
            <ac:cxnSpMk id="27" creationId="{4614116A-1D08-4435-9AF7-34776D55BE4D}"/>
          </ac:cxnSpMkLst>
        </pc:cxnChg>
      </pc:sldChg>
      <pc:sldChg chg="new del">
        <pc:chgData name="DENGYAO LI" userId="14cc8a7cd33302d5" providerId="LiveId" clId="{D839F4BB-6B00-4328-BD93-E72EF7391933}" dt="2024-05-17T03:44:57.264" v="15608" actId="47"/>
        <pc:sldMkLst>
          <pc:docMk/>
          <pc:sldMk cId="3937305403" sldId="307"/>
        </pc:sldMkLst>
      </pc:sldChg>
      <pc:sldChg chg="new del">
        <pc:chgData name="DENGYAO LI" userId="14cc8a7cd33302d5" providerId="LiveId" clId="{D839F4BB-6B00-4328-BD93-E72EF7391933}" dt="2024-05-17T03:44:13.922" v="15601" actId="47"/>
        <pc:sldMkLst>
          <pc:docMk/>
          <pc:sldMk cId="4044336479" sldId="307"/>
        </pc:sldMkLst>
      </pc:sldChg>
      <pc:sldChg chg="addSp delSp modSp new mod">
        <pc:chgData name="DENGYAO LI" userId="14cc8a7cd33302d5" providerId="LiveId" clId="{D839F4BB-6B00-4328-BD93-E72EF7391933}" dt="2024-05-17T16:05:09.604" v="17777" actId="478"/>
        <pc:sldMkLst>
          <pc:docMk/>
          <pc:sldMk cId="3851138071" sldId="308"/>
        </pc:sldMkLst>
        <pc:spChg chg="del">
          <ac:chgData name="DENGYAO LI" userId="14cc8a7cd33302d5" providerId="LiveId" clId="{D839F4BB-6B00-4328-BD93-E72EF7391933}" dt="2024-05-17T16:05:09.604" v="17777" actId="478"/>
          <ac:spMkLst>
            <pc:docMk/>
            <pc:sldMk cId="3851138071" sldId="308"/>
            <ac:spMk id="2" creationId="{3B26B023-6FBD-7B69-999B-3AD80AC76338}"/>
          </ac:spMkLst>
        </pc:spChg>
        <pc:spChg chg="del">
          <ac:chgData name="DENGYAO LI" userId="14cc8a7cd33302d5" providerId="LiveId" clId="{D839F4BB-6B00-4328-BD93-E72EF7391933}" dt="2024-05-17T16:05:04.347" v="17774" actId="478"/>
          <ac:spMkLst>
            <pc:docMk/>
            <pc:sldMk cId="3851138071" sldId="308"/>
            <ac:spMk id="3" creationId="{395C1105-2136-DAE9-0657-978A7307AB95}"/>
          </ac:spMkLst>
        </pc:spChg>
        <pc:spChg chg="add mod">
          <ac:chgData name="DENGYAO LI" userId="14cc8a7cd33302d5" providerId="LiveId" clId="{D839F4BB-6B00-4328-BD93-E72EF7391933}" dt="2024-05-17T16:05:06.530" v="17776" actId="1076"/>
          <ac:spMkLst>
            <pc:docMk/>
            <pc:sldMk cId="3851138071" sldId="308"/>
            <ac:spMk id="5" creationId="{710371CB-D2E3-BA45-EE7D-C0C7469DD7BF}"/>
          </ac:spMkLst>
        </pc:spChg>
      </pc:sldChg>
      <pc:sldChg chg="addSp delSp modSp new del mod ord">
        <pc:chgData name="DENGYAO LI" userId="14cc8a7cd33302d5" providerId="LiveId" clId="{D839F4BB-6B00-4328-BD93-E72EF7391933}" dt="2024-05-19T09:57:35.252" v="19031" actId="47"/>
        <pc:sldMkLst>
          <pc:docMk/>
          <pc:sldMk cId="222035308" sldId="309"/>
        </pc:sldMkLst>
        <pc:spChg chg="del">
          <ac:chgData name="DENGYAO LI" userId="14cc8a7cd33302d5" providerId="LiveId" clId="{D839F4BB-6B00-4328-BD93-E72EF7391933}" dt="2024-05-19T08:37:49.919" v="18421" actId="478"/>
          <ac:spMkLst>
            <pc:docMk/>
            <pc:sldMk cId="222035308" sldId="309"/>
            <ac:spMk id="2" creationId="{2BC54241-C618-3057-7129-4523693F3A9A}"/>
          </ac:spMkLst>
        </pc:spChg>
        <pc:spChg chg="del">
          <ac:chgData name="DENGYAO LI" userId="14cc8a7cd33302d5" providerId="LiveId" clId="{D839F4BB-6B00-4328-BD93-E72EF7391933}" dt="2024-05-19T08:37:49.176" v="18420" actId="478"/>
          <ac:spMkLst>
            <pc:docMk/>
            <pc:sldMk cId="222035308" sldId="309"/>
            <ac:spMk id="3" creationId="{D779505A-7A6F-B4AB-CF98-BE4288FAE3AF}"/>
          </ac:spMkLst>
        </pc:spChg>
        <pc:picChg chg="add del mod">
          <ac:chgData name="DENGYAO LI" userId="14cc8a7cd33302d5" providerId="LiveId" clId="{D839F4BB-6B00-4328-BD93-E72EF7391933}" dt="2024-05-19T08:39:02.589" v="18428" actId="478"/>
          <ac:picMkLst>
            <pc:docMk/>
            <pc:sldMk cId="222035308" sldId="309"/>
            <ac:picMk id="6" creationId="{8D0E376F-95C6-496D-87EB-6357BECC7B2F}"/>
          </ac:picMkLst>
        </pc:picChg>
        <pc:picChg chg="add del mod">
          <ac:chgData name="DENGYAO LI" userId="14cc8a7cd33302d5" providerId="LiveId" clId="{D839F4BB-6B00-4328-BD93-E72EF7391933}" dt="2024-05-19T08:39:52.505" v="18436" actId="478"/>
          <ac:picMkLst>
            <pc:docMk/>
            <pc:sldMk cId="222035308" sldId="309"/>
            <ac:picMk id="8" creationId="{238AB87C-E049-586D-85C8-808E7D8A45D6}"/>
          </ac:picMkLst>
        </pc:picChg>
        <pc:picChg chg="add del mod">
          <ac:chgData name="DENGYAO LI" userId="14cc8a7cd33302d5" providerId="LiveId" clId="{D839F4BB-6B00-4328-BD93-E72EF7391933}" dt="2024-05-19T08:42:33.944" v="18440" actId="21"/>
          <ac:picMkLst>
            <pc:docMk/>
            <pc:sldMk cId="222035308" sldId="309"/>
            <ac:picMk id="10" creationId="{A0508647-934F-071A-E509-80F3908CECA1}"/>
          </ac:picMkLst>
        </pc:picChg>
      </pc:sldChg>
      <pc:sldChg chg="new del">
        <pc:chgData name="DENGYAO LI" userId="14cc8a7cd33302d5" providerId="LiveId" clId="{D839F4BB-6B00-4328-BD93-E72EF7391933}" dt="2024-05-19T08:28:50.650" v="18412" actId="47"/>
        <pc:sldMkLst>
          <pc:docMk/>
          <pc:sldMk cId="385916275" sldId="309"/>
        </pc:sldMkLst>
      </pc:sldChg>
      <pc:sldChg chg="new del ord">
        <pc:chgData name="DENGYAO LI" userId="14cc8a7cd33302d5" providerId="LiveId" clId="{D839F4BB-6B00-4328-BD93-E72EF7391933}" dt="2024-05-19T08:29:05.210" v="18416" actId="47"/>
        <pc:sldMkLst>
          <pc:docMk/>
          <pc:sldMk cId="2393830505" sldId="309"/>
        </pc:sldMkLst>
      </pc:sldChg>
      <pc:sldChg chg="addSp delSp modSp new mod setBg">
        <pc:chgData name="DENGYAO LI" userId="14cc8a7cd33302d5" providerId="LiveId" clId="{D839F4BB-6B00-4328-BD93-E72EF7391933}" dt="2024-05-19T10:02:47.950" v="19087" actId="14100"/>
        <pc:sldMkLst>
          <pc:docMk/>
          <pc:sldMk cId="2506078004" sldId="310"/>
        </pc:sldMkLst>
        <pc:spChg chg="del">
          <ac:chgData name="DENGYAO LI" userId="14cc8a7cd33302d5" providerId="LiveId" clId="{D839F4BB-6B00-4328-BD93-E72EF7391933}" dt="2024-05-19T08:42:36.405" v="18441" actId="478"/>
          <ac:spMkLst>
            <pc:docMk/>
            <pc:sldMk cId="2506078004" sldId="310"/>
            <ac:spMk id="2" creationId="{D90B7045-B8E2-CB98-DE7C-52349BD1CB7A}"/>
          </ac:spMkLst>
        </pc:spChg>
        <pc:spChg chg="del">
          <ac:chgData name="DENGYAO LI" userId="14cc8a7cd33302d5" providerId="LiveId" clId="{D839F4BB-6B00-4328-BD93-E72EF7391933}" dt="2024-05-19T08:42:37.312" v="18442" actId="478"/>
          <ac:spMkLst>
            <pc:docMk/>
            <pc:sldMk cId="2506078004" sldId="310"/>
            <ac:spMk id="3" creationId="{1228333F-0423-4C6C-311B-BC4B9FC8B6F6}"/>
          </ac:spMkLst>
        </pc:spChg>
        <pc:spChg chg="add mod">
          <ac:chgData name="DENGYAO LI" userId="14cc8a7cd33302d5" providerId="LiveId" clId="{D839F4BB-6B00-4328-BD93-E72EF7391933}" dt="2024-05-19T09:58:50.532" v="19049" actId="1076"/>
          <ac:spMkLst>
            <pc:docMk/>
            <pc:sldMk cId="2506078004" sldId="310"/>
            <ac:spMk id="19" creationId="{EB02DCBA-2244-3013-F207-B9E96FA75E83}"/>
          </ac:spMkLst>
        </pc:spChg>
        <pc:spChg chg="add mod">
          <ac:chgData name="DENGYAO LI" userId="14cc8a7cd33302d5" providerId="LiveId" clId="{D839F4BB-6B00-4328-BD93-E72EF7391933}" dt="2024-05-19T09:58:47.716" v="19048" actId="1076"/>
          <ac:spMkLst>
            <pc:docMk/>
            <pc:sldMk cId="2506078004" sldId="310"/>
            <ac:spMk id="21" creationId="{07E7B5E8-7A63-60B9-CD78-F19D5AE50A16}"/>
          </ac:spMkLst>
        </pc:spChg>
        <pc:spChg chg="add mod">
          <ac:chgData name="DENGYAO LI" userId="14cc8a7cd33302d5" providerId="LiveId" clId="{D839F4BB-6B00-4328-BD93-E72EF7391933}" dt="2024-05-19T09:59:34.125" v="19060" actId="113"/>
          <ac:spMkLst>
            <pc:docMk/>
            <pc:sldMk cId="2506078004" sldId="310"/>
            <ac:spMk id="23" creationId="{5BF213BE-74F5-50F0-62F8-CE8A03CA1A1F}"/>
          </ac:spMkLst>
        </pc:spChg>
        <pc:spChg chg="add mod">
          <ac:chgData name="DENGYAO LI" userId="14cc8a7cd33302d5" providerId="LiveId" clId="{D839F4BB-6B00-4328-BD93-E72EF7391933}" dt="2024-05-19T10:02:47.950" v="19087" actId="14100"/>
          <ac:spMkLst>
            <pc:docMk/>
            <pc:sldMk cId="2506078004" sldId="310"/>
            <ac:spMk id="24" creationId="{36930870-11CA-98E3-F5D4-33788A12C727}"/>
          </ac:spMkLst>
        </pc:spChg>
        <pc:picChg chg="add del mod">
          <ac:chgData name="DENGYAO LI" userId="14cc8a7cd33302d5" providerId="LiveId" clId="{D839F4BB-6B00-4328-BD93-E72EF7391933}" dt="2024-05-19T08:43:41.477" v="18451" actId="478"/>
          <ac:picMkLst>
            <pc:docMk/>
            <pc:sldMk cId="2506078004" sldId="310"/>
            <ac:picMk id="5" creationId="{1E30A863-5C46-DC36-BC05-0E9890DDDD07}"/>
          </ac:picMkLst>
        </pc:picChg>
        <pc:picChg chg="add del mod">
          <ac:chgData name="DENGYAO LI" userId="14cc8a7cd33302d5" providerId="LiveId" clId="{D839F4BB-6B00-4328-BD93-E72EF7391933}" dt="2024-05-19T08:44:10.699" v="18456" actId="478"/>
          <ac:picMkLst>
            <pc:docMk/>
            <pc:sldMk cId="2506078004" sldId="310"/>
            <ac:picMk id="7" creationId="{8DDD39EC-A353-C73A-E4AB-1EC13913DFCA}"/>
          </ac:picMkLst>
        </pc:picChg>
        <pc:picChg chg="add del mod">
          <ac:chgData name="DENGYAO LI" userId="14cc8a7cd33302d5" providerId="LiveId" clId="{D839F4BB-6B00-4328-BD93-E72EF7391933}" dt="2024-05-19T08:44:49.332" v="18461" actId="478"/>
          <ac:picMkLst>
            <pc:docMk/>
            <pc:sldMk cId="2506078004" sldId="310"/>
            <ac:picMk id="9" creationId="{0324E44A-A26D-5241-FF5D-1A2CED1B0485}"/>
          </ac:picMkLst>
        </pc:picChg>
        <pc:picChg chg="add del mod">
          <ac:chgData name="DENGYAO LI" userId="14cc8a7cd33302d5" providerId="LiveId" clId="{D839F4BB-6B00-4328-BD93-E72EF7391933}" dt="2024-05-19T08:42:49.705" v="18446" actId="478"/>
          <ac:picMkLst>
            <pc:docMk/>
            <pc:sldMk cId="2506078004" sldId="310"/>
            <ac:picMk id="10" creationId="{A0508647-934F-071A-E509-80F3908CECA1}"/>
          </ac:picMkLst>
        </pc:picChg>
        <pc:picChg chg="add del mod">
          <ac:chgData name="DENGYAO LI" userId="14cc8a7cd33302d5" providerId="LiveId" clId="{D839F4BB-6B00-4328-BD93-E72EF7391933}" dt="2024-05-19T08:46:32.547" v="18608" actId="478"/>
          <ac:picMkLst>
            <pc:docMk/>
            <pc:sldMk cId="2506078004" sldId="310"/>
            <ac:picMk id="12" creationId="{61A08A48-629C-04E4-F532-644272205691}"/>
          </ac:picMkLst>
        </pc:picChg>
        <pc:picChg chg="add mod">
          <ac:chgData name="DENGYAO LI" userId="14cc8a7cd33302d5" providerId="LiveId" clId="{D839F4BB-6B00-4328-BD93-E72EF7391933}" dt="2024-05-19T09:54:18.232" v="18916" actId="29295"/>
          <ac:picMkLst>
            <pc:docMk/>
            <pc:sldMk cId="2506078004" sldId="310"/>
            <ac:picMk id="14" creationId="{1CA92955-8482-D84B-32BD-B74F3FBFD786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5" creationId="{2ACE600C-F0FE-5A5C-C020-CEF09DF3F7D6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6" creationId="{D383E99E-E970-6942-5679-332CEDC0DD4B}"/>
          </ac:picMkLst>
        </pc:picChg>
        <pc:picChg chg="add mod">
          <ac:chgData name="DENGYAO LI" userId="14cc8a7cd33302d5" providerId="LiveId" clId="{D839F4BB-6B00-4328-BD93-E72EF7391933}" dt="2024-05-19T09:57:23.536" v="19030" actId="29295"/>
          <ac:picMkLst>
            <pc:docMk/>
            <pc:sldMk cId="2506078004" sldId="310"/>
            <ac:picMk id="17" creationId="{17FCA21A-554B-00BB-F183-5893506013E4}"/>
          </ac:picMkLst>
        </pc:picChg>
      </pc:sldChg>
      <pc:sldMasterChg chg="addSp modSp mod modSldLayout">
        <pc:chgData name="DENGYAO LI" userId="14cc8a7cd33302d5" providerId="LiveId" clId="{D839F4BB-6B00-4328-BD93-E72EF7391933}" dt="2024-05-04T14:40:40.077" v="1442"/>
        <pc:sldMasterMkLst>
          <pc:docMk/>
          <pc:sldMasterMk cId="1369356098" sldId="2147483648"/>
        </pc:sldMasterMkLst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2" creationId="{2AD70430-8400-2E84-B135-F25CB857E5D7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3" creationId="{1208E5DD-11B9-3AED-6C4F-68769FF1C50D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4" creationId="{290567DE-EA63-519D-D3AD-7609BEBECE35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5" creationId="{481951B2-311E-698D-E5A3-D82447C1456D}"/>
          </ac:spMkLst>
        </pc:spChg>
        <pc:spChg chg="mod">
          <ac:chgData name="DENGYAO LI" userId="14cc8a7cd33302d5" providerId="LiveId" clId="{D839F4BB-6B00-4328-BD93-E72EF7391933}" dt="2024-05-04T14:40:40.077" v="1442"/>
          <ac:spMkLst>
            <pc:docMk/>
            <pc:sldMasterMk cId="1369356098" sldId="2147483648"/>
            <ac:spMk id="6" creationId="{74EA44D1-F756-BD3D-B279-B2B32229A032}"/>
          </ac:spMkLst>
        </pc:spChg>
        <pc:picChg chg="add mod">
          <ac:chgData name="DENGYAO LI" userId="14cc8a7cd33302d5" providerId="LiveId" clId="{D839F4BB-6B00-4328-BD93-E72EF7391933}" dt="2024-05-04T14:40:40.077" v="1442"/>
          <ac:picMkLst>
            <pc:docMk/>
            <pc:sldMasterMk cId="1369356098" sldId="2147483648"/>
            <ac:picMk id="8" creationId="{64DB8DF8-E4EF-712A-B540-375D93B54BED}"/>
          </ac:picMkLst>
        </pc:pic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732859950" sldId="2147483649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32859950" sldId="2147483649"/>
              <ac:spMk id="2" creationId="{FBBA7476-AB92-EA9D-29D9-7C8009EB1824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32859950" sldId="2147483649"/>
              <ac:spMk id="3" creationId="{DE1DC802-DC23-08EA-D64E-76BDB4075F19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1722659134" sldId="2147483651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722659134" sldId="2147483651"/>
              <ac:spMk id="2" creationId="{A24E3F07-CC93-905E-6C36-5E862B0BD21F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722659134" sldId="2147483651"/>
              <ac:spMk id="3" creationId="{7751CD22-634B-8A01-4E69-94C14AB71B84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487545456" sldId="2147483652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487545456" sldId="2147483652"/>
              <ac:spMk id="3" creationId="{2E6E0CF6-1061-74F9-337D-8FF2F679B0AE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487545456" sldId="2147483652"/>
              <ac:spMk id="4" creationId="{688A579B-5EDE-6366-6AAE-14659C6B3CF7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1215560966" sldId="2147483653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2" creationId="{A284BB51-1D0F-1CDA-E61B-CCB70D3A8F45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3" creationId="{9DBB11D3-3C7F-D70D-9B2A-612977C8DC3E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4" creationId="{D4A17C7B-1CB3-6726-1583-5EEC5D824C24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5" creationId="{D6769F92-5EFC-9F90-BD49-67E6A03CCFF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1215560966" sldId="2147483653"/>
              <ac:spMk id="6" creationId="{C05109C0-87CB-0C5D-A63D-1A83FE84B532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2336013459" sldId="2147483656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2" creationId="{F8E20B5F-1550-590C-D06E-3B41B9A4618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3" creationId="{A57DEA6A-F602-CBA6-B9FD-A0D2BB235B83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2336013459" sldId="2147483656"/>
              <ac:spMk id="4" creationId="{3C0C9616-073C-570E-3CB6-EC99DDD1B51A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019169559" sldId="2147483657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2" creationId="{F15F1FB2-1B09-2C09-F5E0-8ECFA0851949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3" creationId="{DB6F66A1-2F48-CB5D-83A6-FBCE6468DACF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019169559" sldId="2147483657"/>
              <ac:spMk id="4" creationId="{9A3AE0C5-D9B5-B845-0784-488ED793CEFA}"/>
            </ac:spMkLst>
          </pc:spChg>
        </pc:sldLayoutChg>
        <pc:sldLayoutChg chg="modSp">
          <pc:chgData name="DENGYAO LI" userId="14cc8a7cd33302d5" providerId="LiveId" clId="{D839F4BB-6B00-4328-BD93-E72EF7391933}" dt="2024-05-04T14:40:40.077" v="1442"/>
          <pc:sldLayoutMkLst>
            <pc:docMk/>
            <pc:sldMasterMk cId="1369356098" sldId="2147483648"/>
            <pc:sldLayoutMk cId="3759174092" sldId="2147483659"/>
          </pc:sldLayoutMkLst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59174092" sldId="2147483659"/>
              <ac:spMk id="2" creationId="{E248130B-BA40-FC87-46E5-1AE23489966A}"/>
            </ac:spMkLst>
          </pc:spChg>
          <pc:spChg chg="mod">
            <ac:chgData name="DENGYAO LI" userId="14cc8a7cd33302d5" providerId="LiveId" clId="{D839F4BB-6B00-4328-BD93-E72EF7391933}" dt="2024-05-04T14:40:40.077" v="1442"/>
            <ac:spMkLst>
              <pc:docMk/>
              <pc:sldMasterMk cId="1369356098" sldId="2147483648"/>
              <pc:sldLayoutMk cId="3759174092" sldId="2147483659"/>
              <ac:spMk id="3" creationId="{0D530C50-270D-0EC4-B8B4-BE56536549F7}"/>
            </ac:spMkLst>
          </pc:spChg>
        </pc:sldLayoutChg>
      </pc:sldMasterChg>
      <pc:sldMasterChg chg="addSp modSp mod modSldLayout">
        <pc:chgData name="DENGYAO LI" userId="14cc8a7cd33302d5" providerId="LiveId" clId="{D839F4BB-6B00-4328-BD93-E72EF7391933}" dt="2024-05-04T14:52:35.248" v="1485"/>
        <pc:sldMasterMkLst>
          <pc:docMk/>
          <pc:sldMasterMk cId="3139413334" sldId="2147483660"/>
        </pc:sldMasterMkLst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2:35.248" v="1485"/>
          <ac:spMkLst>
            <pc:docMk/>
            <pc:sldMasterMk cId="3139413334" sldId="2147483660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2:35.248" v="1485"/>
          <ac:picMkLst>
            <pc:docMk/>
            <pc:sldMasterMk cId="3139413334" sldId="2147483660"/>
            <ac:picMk id="7" creationId="{04787FFB-5482-FC22-014C-8BF987257C6A}"/>
          </ac:picMkLst>
        </pc:picChg>
        <pc:sldLayoutChg chg="modSp mod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046887540" sldId="2147483661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046887540" sldId="214748366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046887540" sldId="2147483661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43:10.221" v="1450"/>
            <ac:spMkLst>
              <pc:docMk/>
              <pc:sldMasterMk cId="3139413334" sldId="2147483660"/>
              <pc:sldLayoutMk cId="3046887540" sldId="2147483661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451132506" sldId="2147483663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451132506" sldId="214748366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451132506" sldId="2147483663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145326051" sldId="2147483664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145326051" sldId="2147483664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145326051" sldId="2147483664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558276121" sldId="2147483665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558276121" sldId="2147483665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3291050855" sldId="2147483668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3291050855" sldId="2147483668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162437224" sldId="2147483669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62437224" sldId="2147483669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2:35.248" v="1485"/>
          <pc:sldLayoutMkLst>
            <pc:docMk/>
            <pc:sldMasterMk cId="3139413334" sldId="2147483660"/>
            <pc:sldLayoutMk cId="2170639693" sldId="2147483671"/>
          </pc:sldLayoutMkLst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70639693" sldId="214748367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2:35.248" v="1485"/>
            <ac:spMkLst>
              <pc:docMk/>
              <pc:sldMasterMk cId="3139413334" sldId="2147483660"/>
              <pc:sldLayoutMk cId="2170639693" sldId="2147483671"/>
              <ac:spMk id="3" creationId="{00000000-0000-0000-0000-000000000000}"/>
            </ac:spMkLst>
          </pc:spChg>
        </pc:sldLayoutChg>
      </pc:sldMasterChg>
      <pc:sldMasterChg chg="addSp modSp modSldLayout">
        <pc:chgData name="DENGYAO LI" userId="14cc8a7cd33302d5" providerId="LiveId" clId="{D839F4BB-6B00-4328-BD93-E72EF7391933}" dt="2024-05-04T14:53:07.861" v="1486"/>
        <pc:sldMasterMkLst>
          <pc:docMk/>
          <pc:sldMasterMk cId="39518705" sldId="2147483672"/>
        </pc:sldMasterMkLst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07.861" v="1486"/>
          <ac:spMkLst>
            <pc:docMk/>
            <pc:sldMasterMk cId="39518705" sldId="2147483672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3:07.861" v="1486"/>
          <ac:picMkLst>
            <pc:docMk/>
            <pc:sldMasterMk cId="39518705" sldId="2147483672"/>
            <ac:picMk id="7" creationId="{240137D7-FBF2-F0CA-3FF8-0716D45CAEFE}"/>
          </ac:picMkLst>
        </pc:pic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343100254" sldId="2147483673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43100254" sldId="214748367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43100254" sldId="2147483673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099982204" sldId="2147483675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099982204" sldId="214748367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099982204" sldId="2147483675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853832570" sldId="2147483676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853832570" sldId="2147483676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853832570" sldId="2147483676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2953797306" sldId="2147483677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2953797306" sldId="2147483677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681046793" sldId="2147483680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681046793" sldId="2147483680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3084517881" sldId="2147483681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3084517881" sldId="2147483681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07.861" v="1486"/>
          <pc:sldLayoutMkLst>
            <pc:docMk/>
            <pc:sldMasterMk cId="39518705" sldId="2147483672"/>
            <pc:sldLayoutMk cId="1131419317" sldId="2147483683"/>
          </pc:sldLayoutMkLst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131419317" sldId="214748368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07.861" v="1486"/>
            <ac:spMkLst>
              <pc:docMk/>
              <pc:sldMasterMk cId="39518705" sldId="2147483672"/>
              <pc:sldLayoutMk cId="1131419317" sldId="2147483683"/>
              <ac:spMk id="3" creationId="{00000000-0000-0000-0000-000000000000}"/>
            </ac:spMkLst>
          </pc:spChg>
        </pc:sldLayoutChg>
      </pc:sldMasterChg>
      <pc:sldMasterChg chg="addSp modSp modSldLayout">
        <pc:chgData name="DENGYAO LI" userId="14cc8a7cd33302d5" providerId="LiveId" clId="{D839F4BB-6B00-4328-BD93-E72EF7391933}" dt="2024-05-04T14:53:12.257" v="1487"/>
        <pc:sldMasterMkLst>
          <pc:docMk/>
          <pc:sldMasterMk cId="3006372275" sldId="2147483684"/>
        </pc:sldMasterMkLst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2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3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4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5" creationId="{00000000-0000-0000-0000-000000000000}"/>
          </ac:spMkLst>
        </pc:spChg>
        <pc:spChg chg="mod">
          <ac:chgData name="DENGYAO LI" userId="14cc8a7cd33302d5" providerId="LiveId" clId="{D839F4BB-6B00-4328-BD93-E72EF7391933}" dt="2024-05-04T14:53:12.257" v="1487"/>
          <ac:spMkLst>
            <pc:docMk/>
            <pc:sldMasterMk cId="3006372275" sldId="2147483684"/>
            <ac:spMk id="6" creationId="{00000000-0000-0000-0000-000000000000}"/>
          </ac:spMkLst>
        </pc:spChg>
        <pc:picChg chg="add mod">
          <ac:chgData name="DENGYAO LI" userId="14cc8a7cd33302d5" providerId="LiveId" clId="{D839F4BB-6B00-4328-BD93-E72EF7391933}" dt="2024-05-04T14:53:12.257" v="1487"/>
          <ac:picMkLst>
            <pc:docMk/>
            <pc:sldMasterMk cId="3006372275" sldId="2147483684"/>
            <ac:picMk id="7" creationId="{2C5C9CED-4657-B5F2-9FD7-968F93E6BAE1}"/>
          </ac:picMkLst>
        </pc:pic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920536052" sldId="2147483685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20536052" sldId="214748368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20536052" sldId="2147483685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459099234" sldId="2147483687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59099234" sldId="2147483687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59099234" sldId="2147483687"/>
              <ac:spMk id="3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970178600" sldId="2147483688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70178600" sldId="2147483688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970178600" sldId="2147483688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38151634" sldId="2147483689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4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5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8151634" sldId="2147483689"/>
              <ac:spMk id="6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4196022025" sldId="2147483692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4196022025" sldId="2147483692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2465804172" sldId="2147483693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3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2465804172" sldId="2147483693"/>
              <ac:spMk id="4" creationId="{00000000-0000-0000-0000-000000000000}"/>
            </ac:spMkLst>
          </pc:spChg>
        </pc:sldLayoutChg>
        <pc:sldLayoutChg chg="modSp">
          <pc:chgData name="DENGYAO LI" userId="14cc8a7cd33302d5" providerId="LiveId" clId="{D839F4BB-6B00-4328-BD93-E72EF7391933}" dt="2024-05-04T14:53:12.257" v="1487"/>
          <pc:sldLayoutMkLst>
            <pc:docMk/>
            <pc:sldMasterMk cId="3006372275" sldId="2147483684"/>
            <pc:sldLayoutMk cId="3003711613" sldId="2147483695"/>
          </pc:sldLayoutMkLst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003711613" sldId="2147483695"/>
              <ac:spMk id="2" creationId="{00000000-0000-0000-0000-000000000000}"/>
            </ac:spMkLst>
          </pc:spChg>
          <pc:spChg chg="mod">
            <ac:chgData name="DENGYAO LI" userId="14cc8a7cd33302d5" providerId="LiveId" clId="{D839F4BB-6B00-4328-BD93-E72EF7391933}" dt="2024-05-04T14:53:12.257" v="1487"/>
            <ac:spMkLst>
              <pc:docMk/>
              <pc:sldMasterMk cId="3006372275" sldId="2147483684"/>
              <pc:sldLayoutMk cId="3003711613" sldId="2147483695"/>
              <ac:spMk id="3" creationId="{00000000-0000-0000-0000-000000000000}"/>
            </ac:spMkLst>
          </pc:spChg>
        </pc:sldLayoutChg>
      </pc:sldMasterChg>
      <pc:sldMasterChg chg="addSp modSp mod">
        <pc:chgData name="DENGYAO LI" userId="14cc8a7cd33302d5" providerId="LiveId" clId="{D839F4BB-6B00-4328-BD93-E72EF7391933}" dt="2024-05-17T03:27:35.506" v="15453" actId="1076"/>
        <pc:sldMasterMkLst>
          <pc:docMk/>
          <pc:sldMasterMk cId="102418" sldId="2147483696"/>
        </pc:sldMasterMkLst>
        <pc:picChg chg="add mod">
          <ac:chgData name="DENGYAO LI" userId="14cc8a7cd33302d5" providerId="LiveId" clId="{D839F4BB-6B00-4328-BD93-E72EF7391933}" dt="2024-05-17T03:27:35.506" v="15453" actId="1076"/>
          <ac:picMkLst>
            <pc:docMk/>
            <pc:sldMasterMk cId="102418" sldId="2147483696"/>
            <ac:picMk id="7" creationId="{E8A45F64-B1AD-66F6-C30A-7D60A3E0E113}"/>
          </ac:picMkLst>
        </pc:picChg>
      </pc:sldMasterChg>
      <pc:sldMasterChg chg="new mod addSldLayout">
        <pc:chgData name="DENGYAO LI" userId="14cc8a7cd33302d5" providerId="LiveId" clId="{D839F4BB-6B00-4328-BD93-E72EF7391933}" dt="2024-05-17T03:43:41.604" v="15597" actId="6938"/>
        <pc:sldMasterMkLst>
          <pc:docMk/>
          <pc:sldMasterMk cId="2407599595" sldId="2147483708"/>
        </pc:sldMasterMkLst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603421947" sldId="2147483709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982787337" sldId="2147483710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498453981" sldId="2147483711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494013036" sldId="2147483712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438495799" sldId="2147483713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3989420557" sldId="2147483714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617633311" sldId="2147483715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1931254217" sldId="2147483716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4274101114" sldId="2147483717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3019048206" sldId="2147483718"/>
          </pc:sldLayoutMkLst>
        </pc:sldLayoutChg>
        <pc:sldLayoutChg chg="new replId">
          <pc:chgData name="DENGYAO LI" userId="14cc8a7cd33302d5" providerId="LiveId" clId="{D839F4BB-6B00-4328-BD93-E72EF7391933}" dt="2024-05-17T03:43:41.604" v="15597" actId="6938"/>
          <pc:sldLayoutMkLst>
            <pc:docMk/>
            <pc:sldMasterMk cId="2407599595" sldId="2147483708"/>
            <pc:sldLayoutMk cId="2900457287" sldId="2147483719"/>
          </pc:sldLayoutMkLst>
        </pc:sldLayoutChg>
      </pc:sldMasterChg>
      <pc:sldMasterChg chg="new mod addSldLayout">
        <pc:chgData name="DENGYAO LI" userId="14cc8a7cd33302d5" providerId="LiveId" clId="{D839F4BB-6B00-4328-BD93-E72EF7391933}" dt="2024-05-17T03:45:20.391" v="15609" actId="6938"/>
        <pc:sldMasterMkLst>
          <pc:docMk/>
          <pc:sldMasterMk cId="3571381269" sldId="2147483708"/>
        </pc:sldMasterMkLst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222845335" sldId="2147483709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228647189" sldId="2147483710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931806182" sldId="2147483711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166182918" sldId="2147483712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781258891" sldId="2147483713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821593350" sldId="2147483714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027114132" sldId="2147483715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3930173649" sldId="2147483716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225427773" sldId="2147483717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1674090147" sldId="2147483718"/>
          </pc:sldLayoutMkLst>
        </pc:sldLayoutChg>
        <pc:sldLayoutChg chg="new replId">
          <pc:chgData name="DENGYAO LI" userId="14cc8a7cd33302d5" providerId="LiveId" clId="{D839F4BB-6B00-4328-BD93-E72EF7391933}" dt="2024-05-17T03:45:20.391" v="15609" actId="6938"/>
          <pc:sldLayoutMkLst>
            <pc:docMk/>
            <pc:sldMasterMk cId="3571381269" sldId="2147483708"/>
            <pc:sldLayoutMk cId="4099321166" sldId="2147483719"/>
          </pc:sldLayoutMkLst>
        </pc:sldLayoutChg>
      </pc:sldMasterChg>
    </pc:docChg>
  </pc:docChgLst>
  <pc:docChgLst>
    <pc:chgData name="DENGYAO LI" userId="14cc8a7cd33302d5" providerId="LiveId" clId="{1B72256C-212F-4BDE-B855-4CBAAA04EB81}"/>
    <pc:docChg chg="undo redo custSel addSld delSld modSld sldOrd">
      <pc:chgData name="DENGYAO LI" userId="14cc8a7cd33302d5" providerId="LiveId" clId="{1B72256C-212F-4BDE-B855-4CBAAA04EB81}" dt="2024-05-31T07:42:53.143" v="11689" actId="12788"/>
      <pc:docMkLst>
        <pc:docMk/>
      </pc:docMkLst>
      <pc:sldChg chg="modSp mod">
        <pc:chgData name="DENGYAO LI" userId="14cc8a7cd33302d5" providerId="LiveId" clId="{1B72256C-212F-4BDE-B855-4CBAAA04EB81}" dt="2024-05-21T10:47:29.440" v="1136" actId="1076"/>
        <pc:sldMkLst>
          <pc:docMk/>
          <pc:sldMk cId="3444255593" sldId="256"/>
        </pc:sldMkLst>
        <pc:spChg chg="mod">
          <ac:chgData name="DENGYAO LI" userId="14cc8a7cd33302d5" providerId="LiveId" clId="{1B72256C-212F-4BDE-B855-4CBAAA04EB81}" dt="2024-05-21T02:33:08.444" v="39" actId="1038"/>
          <ac:spMkLst>
            <pc:docMk/>
            <pc:sldMk cId="3444255593" sldId="256"/>
            <ac:spMk id="10" creationId="{771F3181-4808-A72B-E1CB-519091E35510}"/>
          </ac:spMkLst>
        </pc:spChg>
        <pc:picChg chg="mod">
          <ac:chgData name="DENGYAO LI" userId="14cc8a7cd33302d5" providerId="LiveId" clId="{1B72256C-212F-4BDE-B855-4CBAAA04EB81}" dt="2024-05-21T10:47:29.440" v="1136" actId="1076"/>
          <ac:picMkLst>
            <pc:docMk/>
            <pc:sldMk cId="3444255593" sldId="256"/>
            <ac:picMk id="4" creationId="{E8D4A3ED-21D8-618E-2C91-F15BDFBC00C9}"/>
          </ac:picMkLst>
        </pc:picChg>
      </pc:sldChg>
      <pc:sldChg chg="addSp delSp modSp mod">
        <pc:chgData name="DENGYAO LI" userId="14cc8a7cd33302d5" providerId="LiveId" clId="{1B72256C-212F-4BDE-B855-4CBAAA04EB81}" dt="2024-05-30T08:31:15.621" v="11565" actId="207"/>
        <pc:sldMkLst>
          <pc:docMk/>
          <pc:sldMk cId="4129174563" sldId="257"/>
        </pc:sldMkLst>
        <pc:spChg chg="add mod">
          <ac:chgData name="DENGYAO LI" userId="14cc8a7cd33302d5" providerId="LiveId" clId="{1B72256C-212F-4BDE-B855-4CBAAA04EB81}" dt="2024-05-30T08:31:15.621" v="11565" actId="207"/>
          <ac:spMkLst>
            <pc:docMk/>
            <pc:sldMk cId="4129174563" sldId="257"/>
            <ac:spMk id="2" creationId="{E49F6168-CC07-B8D7-8F68-F65F43508D1B}"/>
          </ac:spMkLst>
        </pc:spChg>
        <pc:spChg chg="add del mod">
          <ac:chgData name="DENGYAO LI" userId="14cc8a7cd33302d5" providerId="LiveId" clId="{1B72256C-212F-4BDE-B855-4CBAAA04EB81}" dt="2024-05-21T07:36:32.772" v="390" actId="478"/>
          <ac:spMkLst>
            <pc:docMk/>
            <pc:sldMk cId="4129174563" sldId="257"/>
            <ac:spMk id="2" creationId="{F34BC023-4A04-7767-723E-B4687C4BBA10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5" creationId="{9109FA7A-0E7E-CE97-429E-00A4B8A619D3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6" creationId="{CD0068EF-50BC-D227-B0DC-F06C0B1B424D}"/>
          </ac:spMkLst>
        </pc:spChg>
        <pc:spChg chg="del mod">
          <ac:chgData name="DENGYAO LI" userId="14cc8a7cd33302d5" providerId="LiveId" clId="{1B72256C-212F-4BDE-B855-4CBAAA04EB81}" dt="2024-05-29T15:03:56.394" v="10600" actId="478"/>
          <ac:spMkLst>
            <pc:docMk/>
            <pc:sldMk cId="4129174563" sldId="257"/>
            <ac:spMk id="8" creationId="{978C8B94-D000-D759-3A65-246C002CAF76}"/>
          </ac:spMkLst>
        </pc:spChg>
        <pc:spChg chg="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9" creationId="{9B87123E-40A0-98C2-AF9C-C8DD5CD41674}"/>
          </ac:spMkLst>
        </pc:spChg>
        <pc:spChg chg="del mod">
          <ac:chgData name="DENGYAO LI" userId="14cc8a7cd33302d5" providerId="LiveId" clId="{1B72256C-212F-4BDE-B855-4CBAAA04EB81}" dt="2024-05-21T07:39:10.871" v="497" actId="478"/>
          <ac:spMkLst>
            <pc:docMk/>
            <pc:sldMk cId="4129174563" sldId="257"/>
            <ac:spMk id="11" creationId="{21C056F4-727E-5CFB-50DC-7AA259410374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14" creationId="{255F39C2-DA97-5CB0-D1E1-F9D0849D9D8A}"/>
          </ac:spMkLst>
        </pc:spChg>
        <pc:spChg chg="del mod">
          <ac:chgData name="DENGYAO LI" userId="14cc8a7cd33302d5" providerId="LiveId" clId="{1B72256C-212F-4BDE-B855-4CBAAA04EB81}" dt="2024-05-21T07:37:52.032" v="416" actId="478"/>
          <ac:spMkLst>
            <pc:docMk/>
            <pc:sldMk cId="4129174563" sldId="257"/>
            <ac:spMk id="15" creationId="{D8F20472-3C4E-14F0-9AD2-A3A2E6716722}"/>
          </ac:spMkLst>
        </pc:spChg>
        <pc:spChg chg="del">
          <ac:chgData name="DENGYAO LI" userId="14cc8a7cd33302d5" providerId="LiveId" clId="{1B72256C-212F-4BDE-B855-4CBAAA04EB81}" dt="2024-05-21T07:32:06.129" v="361" actId="478"/>
          <ac:spMkLst>
            <pc:docMk/>
            <pc:sldMk cId="4129174563" sldId="257"/>
            <ac:spMk id="18" creationId="{E7F1AE8B-1C07-11B3-EF31-0DC21216230A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19" creationId="{4BF495B0-7C94-8960-C656-7BDCD26629E4}"/>
          </ac:spMkLst>
        </pc:spChg>
        <pc:spChg chg="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20" creationId="{6374C646-80AD-05DC-83E5-BA169E60CBE8}"/>
          </ac:spMkLst>
        </pc:spChg>
        <pc:spChg chg="add mod">
          <ac:chgData name="DENGYAO LI" userId="14cc8a7cd33302d5" providerId="LiveId" clId="{1B72256C-212F-4BDE-B855-4CBAAA04EB81}" dt="2024-05-29T15:31:50.890" v="11181" actId="1038"/>
          <ac:spMkLst>
            <pc:docMk/>
            <pc:sldMk cId="4129174563" sldId="257"/>
            <ac:spMk id="22" creationId="{1DD0F784-6749-7F1F-1E89-A668224E1282}"/>
          </ac:spMkLst>
        </pc:spChg>
        <pc:spChg chg="del">
          <ac:chgData name="DENGYAO LI" userId="14cc8a7cd33302d5" providerId="LiveId" clId="{1B72256C-212F-4BDE-B855-4CBAAA04EB81}" dt="2024-05-21T07:36:30.441" v="389" actId="478"/>
          <ac:spMkLst>
            <pc:docMk/>
            <pc:sldMk cId="4129174563" sldId="257"/>
            <ac:spMk id="24" creationId="{C26D009F-0AEB-4C7C-982F-3284F5BADB40}"/>
          </ac:spMkLst>
        </pc:spChg>
        <pc:picChg chg="del mod">
          <ac:chgData name="DENGYAO LI" userId="14cc8a7cd33302d5" providerId="LiveId" clId="{1B72256C-212F-4BDE-B855-4CBAAA04EB81}" dt="2024-05-29T15:31:36.290" v="11171" actId="478"/>
          <ac:picMkLst>
            <pc:docMk/>
            <pc:sldMk cId="4129174563" sldId="257"/>
            <ac:picMk id="3" creationId="{3C6411B3-F26E-27C2-C38A-C0ADF20BF1B8}"/>
          </ac:picMkLst>
        </pc:picChg>
        <pc:picChg chg="add mod">
          <ac:chgData name="DENGYAO LI" userId="14cc8a7cd33302d5" providerId="LiveId" clId="{1B72256C-212F-4BDE-B855-4CBAAA04EB81}" dt="2024-05-29T15:31:36.666" v="11172"/>
          <ac:picMkLst>
            <pc:docMk/>
            <pc:sldMk cId="4129174563" sldId="257"/>
            <ac:picMk id="7" creationId="{86F2603C-3E1E-0CCB-4862-B0E8187CE2DB}"/>
          </ac:picMkLst>
        </pc:picChg>
        <pc:picChg chg="del">
          <ac:chgData name="DENGYAO LI" userId="14cc8a7cd33302d5" providerId="LiveId" clId="{1B72256C-212F-4BDE-B855-4CBAAA04EB81}" dt="2024-05-21T07:36:26.070" v="388" actId="478"/>
          <ac:picMkLst>
            <pc:docMk/>
            <pc:sldMk cId="4129174563" sldId="257"/>
            <ac:picMk id="10" creationId="{A0CEAD90-3A78-D35C-11D8-0DA9A0F3A41F}"/>
          </ac:picMkLst>
        </pc:picChg>
        <pc:picChg chg="del mod">
          <ac:chgData name="DENGYAO LI" userId="14cc8a7cd33302d5" providerId="LiveId" clId="{1B72256C-212F-4BDE-B855-4CBAAA04EB81}" dt="2024-05-27T03:49:34.665" v="7230" actId="478"/>
          <ac:picMkLst>
            <pc:docMk/>
            <pc:sldMk cId="4129174563" sldId="257"/>
            <ac:picMk id="12" creationId="{D60DCB94-B42A-8AC6-CD5E-027777D68D4D}"/>
          </ac:picMkLst>
        </pc:picChg>
        <pc:picChg chg="del">
          <ac:chgData name="DENGYAO LI" userId="14cc8a7cd33302d5" providerId="LiveId" clId="{1B72256C-212F-4BDE-B855-4CBAAA04EB81}" dt="2024-05-21T07:36:43.039" v="392" actId="478"/>
          <ac:picMkLst>
            <pc:docMk/>
            <pc:sldMk cId="4129174563" sldId="257"/>
            <ac:picMk id="17" creationId="{3B73F10C-AB93-53FD-A421-C0EB62EC7726}"/>
          </ac:picMkLst>
        </pc:picChg>
        <pc:cxnChg chg="add del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13" creationId="{C98E6606-1B4B-C25C-7889-B5547F049D5B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28" creationId="{BDBCD6E5-7CCB-910C-2C0B-31B4CADB30B7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30" creationId="{A1214E85-79B0-5C80-D21D-9F4811DC0D8C}"/>
          </ac:cxnSpMkLst>
        </pc:cxnChg>
        <pc:cxnChg chg="add mod">
          <ac:chgData name="DENGYAO LI" userId="14cc8a7cd33302d5" providerId="LiveId" clId="{1B72256C-212F-4BDE-B855-4CBAAA04EB81}" dt="2024-05-29T15:31:50.890" v="11181" actId="1038"/>
          <ac:cxnSpMkLst>
            <pc:docMk/>
            <pc:sldMk cId="4129174563" sldId="257"/>
            <ac:cxnSpMk id="33" creationId="{645EEC61-34D4-43D6-029C-82E08FC38937}"/>
          </ac:cxnSpMkLst>
        </pc:cxnChg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976986835" sldId="25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968590068" sldId="25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39263236" sldId="26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53354860" sldId="26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908633523" sldId="26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39454539" sldId="26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908787849" sldId="26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78978945" sldId="27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11582025" sldId="27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74759827" sldId="27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64607289" sldId="27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36281791" sldId="27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11144623" sldId="27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58532541" sldId="27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087683127" sldId="27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120493699" sldId="28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69258899" sldId="28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42562142" sldId="282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9896229" sldId="28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56564843" sldId="28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4909627" sldId="28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484274129" sldId="286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763042977" sldId="28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664760569" sldId="28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406575567" sldId="29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294405368" sldId="29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296610602" sldId="292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06043045" sldId="29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139129571" sldId="29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335721495" sldId="296"/>
        </pc:sldMkLst>
      </pc:sldChg>
      <pc:sldChg chg="addSp delSp modSp add del mod">
        <pc:chgData name="DENGYAO LI" userId="14cc8a7cd33302d5" providerId="LiveId" clId="{1B72256C-212F-4BDE-B855-4CBAAA04EB81}" dt="2024-05-29T14:59:49.653" v="10481" actId="47"/>
        <pc:sldMkLst>
          <pc:docMk/>
          <pc:sldMk cId="1985662964" sldId="297"/>
        </pc:sldMkLst>
        <pc:spChg chg="add mod">
          <ac:chgData name="DENGYAO LI" userId="14cc8a7cd33302d5" providerId="LiveId" clId="{1B72256C-212F-4BDE-B855-4CBAAA04EB81}" dt="2024-05-29T06:54:15.552" v="8368" actId="12788"/>
          <ac:spMkLst>
            <pc:docMk/>
            <pc:sldMk cId="1985662964" sldId="297"/>
            <ac:spMk id="3" creationId="{E80AF325-4AC9-3414-3C6A-B6F5D8FC327F}"/>
          </ac:spMkLst>
        </pc:spChg>
        <pc:spChg chg="add del mod">
          <ac:chgData name="DENGYAO LI" userId="14cc8a7cd33302d5" providerId="LiveId" clId="{1B72256C-212F-4BDE-B855-4CBAAA04EB81}" dt="2024-05-26T07:45:23.513" v="4812" actId="478"/>
          <ac:spMkLst>
            <pc:docMk/>
            <pc:sldMk cId="1985662964" sldId="297"/>
            <ac:spMk id="5" creationId="{12719687-F60B-6C39-5212-72FF89E0DED6}"/>
          </ac:spMkLst>
        </pc:spChg>
        <pc:spChg chg="del mod">
          <ac:chgData name="DENGYAO LI" userId="14cc8a7cd33302d5" providerId="LiveId" clId="{1B72256C-212F-4BDE-B855-4CBAAA04EB81}" dt="2024-05-26T07:44:28.025" v="4719" actId="478"/>
          <ac:spMkLst>
            <pc:docMk/>
            <pc:sldMk cId="1985662964" sldId="297"/>
            <ac:spMk id="22" creationId="{1592C035-AF1E-8F7E-F43A-CB8AD0D0C32C}"/>
          </ac:spMkLst>
        </pc:spChg>
        <pc:picChg chg="add mod">
          <ac:chgData name="DENGYAO LI" userId="14cc8a7cd33302d5" providerId="LiveId" clId="{1B72256C-212F-4BDE-B855-4CBAAA04EB81}" dt="2024-05-29T08:42:24.641" v="9363" actId="108"/>
          <ac:picMkLst>
            <pc:docMk/>
            <pc:sldMk cId="1985662964" sldId="297"/>
            <ac:picMk id="2" creationId="{E0E70CDE-9BAA-3C3B-C807-93C953E97007}"/>
          </ac:picMkLst>
        </pc:picChg>
        <pc:picChg chg="add del mod">
          <ac:chgData name="DENGYAO LI" userId="14cc8a7cd33302d5" providerId="LiveId" clId="{1B72256C-212F-4BDE-B855-4CBAAA04EB81}" dt="2024-05-28T11:59:23.194" v="8085" actId="478"/>
          <ac:picMkLst>
            <pc:docMk/>
            <pc:sldMk cId="1985662964" sldId="297"/>
            <ac:picMk id="5" creationId="{5A97DC24-6887-4863-EAD9-FE19DE51990A}"/>
          </ac:picMkLst>
        </pc:picChg>
        <pc:picChg chg="del">
          <ac:chgData name="DENGYAO LI" userId="14cc8a7cd33302d5" providerId="LiveId" clId="{1B72256C-212F-4BDE-B855-4CBAAA04EB81}" dt="2024-05-21T10:50:38.818" v="1139" actId="478"/>
          <ac:picMkLst>
            <pc:docMk/>
            <pc:sldMk cId="1985662964" sldId="297"/>
            <ac:picMk id="16" creationId="{450F5BBB-FDBD-B76B-79BA-5D949C0B490A}"/>
          </ac:picMkLst>
        </pc:picChg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417706970" sldId="298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853807154" sldId="299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787006091" sldId="300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011703312" sldId="301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2229593100" sldId="303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538964901" sldId="304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889870438" sldId="305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10986798" sldId="307"/>
        </pc:sldMkLst>
      </pc:sldChg>
      <pc:sldChg chg="del">
        <pc:chgData name="DENGYAO LI" userId="14cc8a7cd33302d5" providerId="LiveId" clId="{1B72256C-212F-4BDE-B855-4CBAAA04EB81}" dt="2024-05-21T02:28:07.812" v="2" actId="47"/>
        <pc:sldMkLst>
          <pc:docMk/>
          <pc:sldMk cId="3851138071" sldId="308"/>
        </pc:sldMkLst>
      </pc:sldChg>
      <pc:sldChg chg="addSp delSp modSp mod">
        <pc:chgData name="DENGYAO LI" userId="14cc8a7cd33302d5" providerId="LiveId" clId="{1B72256C-212F-4BDE-B855-4CBAAA04EB81}" dt="2024-05-29T08:59:28.030" v="9588" actId="20577"/>
        <pc:sldMkLst>
          <pc:docMk/>
          <pc:sldMk cId="2506078004" sldId="310"/>
        </pc:sldMkLst>
        <pc:spChg chg="add mod">
          <ac:chgData name="DENGYAO LI" userId="14cc8a7cd33302d5" providerId="LiveId" clId="{1B72256C-212F-4BDE-B855-4CBAAA04EB81}" dt="2024-05-29T08:59:28.030" v="9588" actId="20577"/>
          <ac:spMkLst>
            <pc:docMk/>
            <pc:sldMk cId="2506078004" sldId="310"/>
            <ac:spMk id="7" creationId="{B9086340-B265-2DBC-03E4-6245C7C3F49B}"/>
          </ac:spMkLst>
        </pc:spChg>
        <pc:spChg chg="add mod">
          <ac:chgData name="DENGYAO LI" userId="14cc8a7cd33302d5" providerId="LiveId" clId="{1B72256C-212F-4BDE-B855-4CBAAA04EB81}" dt="2024-05-28T06:03:46" v="7859" actId="14100"/>
          <ac:spMkLst>
            <pc:docMk/>
            <pc:sldMk cId="2506078004" sldId="310"/>
            <ac:spMk id="9" creationId="{CDE7E9DE-3B58-8EB9-2DBA-5FBE68334E40}"/>
          </ac:spMkLst>
        </pc:spChg>
        <pc:spChg chg="add del mod">
          <ac:chgData name="DENGYAO LI" userId="14cc8a7cd33302d5" providerId="LiveId" clId="{1B72256C-212F-4BDE-B855-4CBAAA04EB81}" dt="2024-05-28T03:39:20.206" v="7681" actId="478"/>
          <ac:spMkLst>
            <pc:docMk/>
            <pc:sldMk cId="2506078004" sldId="310"/>
            <ac:spMk id="12" creationId="{A0A1FF98-32D4-DDAB-D3C8-FA06547C4F2F}"/>
          </ac:spMkLst>
        </pc:spChg>
        <pc:spChg chg="add mod">
          <ac:chgData name="DENGYAO LI" userId="14cc8a7cd33302d5" providerId="LiveId" clId="{1B72256C-212F-4BDE-B855-4CBAAA04EB81}" dt="2024-05-28T03:39:08.572" v="7680"/>
          <ac:spMkLst>
            <pc:docMk/>
            <pc:sldMk cId="2506078004" sldId="310"/>
            <ac:spMk id="13" creationId="{8D4E5499-C84A-6522-B1CB-6167B5EDE2FD}"/>
          </ac:spMkLst>
        </pc:spChg>
        <pc:spChg chg="add mod">
          <ac:chgData name="DENGYAO LI" userId="14cc8a7cd33302d5" providerId="LiveId" clId="{1B72256C-212F-4BDE-B855-4CBAAA04EB81}" dt="2024-05-28T06:06:35.396" v="7909" actId="14100"/>
          <ac:spMkLst>
            <pc:docMk/>
            <pc:sldMk cId="2506078004" sldId="310"/>
            <ac:spMk id="16" creationId="{C2B044CF-8F93-4F5E-6310-6C37B39B3641}"/>
          </ac:spMkLst>
        </pc:spChg>
        <pc:spChg chg="add mod">
          <ac:chgData name="DENGYAO LI" userId="14cc8a7cd33302d5" providerId="LiveId" clId="{1B72256C-212F-4BDE-B855-4CBAAA04EB81}" dt="2024-05-28T06:04:02.957" v="7861" actId="1076"/>
          <ac:spMkLst>
            <pc:docMk/>
            <pc:sldMk cId="2506078004" sldId="310"/>
            <ac:spMk id="18" creationId="{986C78CE-1DD9-895F-D1BC-A4815F33B421}"/>
          </ac:spMkLst>
        </pc:spChg>
        <pc:spChg chg="mod">
          <ac:chgData name="DENGYAO LI" userId="14cc8a7cd33302d5" providerId="LiveId" clId="{1B72256C-212F-4BDE-B855-4CBAAA04EB81}" dt="2024-05-29T08:59:16.487" v="9586" actId="20577"/>
          <ac:spMkLst>
            <pc:docMk/>
            <pc:sldMk cId="2506078004" sldId="310"/>
            <ac:spMk id="19" creationId="{EB02DCBA-2244-3013-F207-B9E96FA75E83}"/>
          </ac:spMkLst>
        </pc:spChg>
        <pc:spChg chg="mod">
          <ac:chgData name="DENGYAO LI" userId="14cc8a7cd33302d5" providerId="LiveId" clId="{1B72256C-212F-4BDE-B855-4CBAAA04EB81}" dt="2024-05-28T06:04:28.215" v="7868" actId="14100"/>
          <ac:spMkLst>
            <pc:docMk/>
            <pc:sldMk cId="2506078004" sldId="310"/>
            <ac:spMk id="21" creationId="{07E7B5E8-7A63-60B9-CD78-F19D5AE50A16}"/>
          </ac:spMkLst>
        </pc:spChg>
        <pc:spChg chg="add del mod">
          <ac:chgData name="DENGYAO LI" userId="14cc8a7cd33302d5" providerId="LiveId" clId="{1B72256C-212F-4BDE-B855-4CBAAA04EB81}" dt="2024-05-28T06:07:01.486" v="7915" actId="14100"/>
          <ac:spMkLst>
            <pc:docMk/>
            <pc:sldMk cId="2506078004" sldId="310"/>
            <ac:spMk id="23" creationId="{5BF213BE-74F5-50F0-62F8-CE8A03CA1A1F}"/>
          </ac:spMkLst>
        </pc:spChg>
        <pc:picChg chg="add del mod">
          <ac:chgData name="DENGYAO LI" userId="14cc8a7cd33302d5" providerId="LiveId" clId="{1B72256C-212F-4BDE-B855-4CBAAA04EB81}" dt="2024-05-23T09:39:08.728" v="1790" actId="478"/>
          <ac:picMkLst>
            <pc:docMk/>
            <pc:sldMk cId="2506078004" sldId="310"/>
            <ac:picMk id="2" creationId="{6E62A585-A2DA-8B3C-BEE1-24BDC7C9BEA0}"/>
          </ac:picMkLst>
        </pc:picChg>
        <pc:picChg chg="add del mod">
          <ac:chgData name="DENGYAO LI" userId="14cc8a7cd33302d5" providerId="LiveId" clId="{1B72256C-212F-4BDE-B855-4CBAAA04EB81}" dt="2024-05-28T06:06:51.193" v="7912" actId="14100"/>
          <ac:picMkLst>
            <pc:docMk/>
            <pc:sldMk cId="2506078004" sldId="310"/>
            <ac:picMk id="4" creationId="{C2F0137F-D171-8602-2804-B6BF4EB19024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5" creationId="{10FB1349-CBF9-60CB-6F4B-AFC11AC39373}"/>
          </ac:picMkLst>
        </pc:picChg>
        <pc:picChg chg="add del mod">
          <ac:chgData name="DENGYAO LI" userId="14cc8a7cd33302d5" providerId="LiveId" clId="{1B72256C-212F-4BDE-B855-4CBAAA04EB81}" dt="2024-05-22T15:19:25.531" v="1761" actId="478"/>
          <ac:picMkLst>
            <pc:docMk/>
            <pc:sldMk cId="2506078004" sldId="310"/>
            <ac:picMk id="6" creationId="{AD26714D-1DFD-D993-0085-9CB23FEE652B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6" creationId="{EAEC5BC7-5219-0FD4-40A1-6107829454E3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8" creationId="{D7BB37CB-F232-16B4-9705-462BE03739E8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10" creationId="{732EE0E0-9C71-750A-E618-3B711DEC6F4D}"/>
          </ac:picMkLst>
        </pc:picChg>
        <pc:picChg chg="add mod">
          <ac:chgData name="DENGYAO LI" userId="14cc8a7cd33302d5" providerId="LiveId" clId="{1B72256C-212F-4BDE-B855-4CBAAA04EB81}" dt="2024-05-28T06:06:31.096" v="7908" actId="1076"/>
          <ac:picMkLst>
            <pc:docMk/>
            <pc:sldMk cId="2506078004" sldId="310"/>
            <ac:picMk id="11" creationId="{DEAC53C8-2A76-B0FE-CF89-20D3B8367587}"/>
          </ac:picMkLst>
        </pc:picChg>
        <pc:picChg chg="mod">
          <ac:chgData name="DENGYAO LI" userId="14cc8a7cd33302d5" providerId="LiveId" clId="{1B72256C-212F-4BDE-B855-4CBAAA04EB81}" dt="2024-05-28T06:04:01.105" v="7860" actId="1076"/>
          <ac:picMkLst>
            <pc:docMk/>
            <pc:sldMk cId="2506078004" sldId="310"/>
            <ac:picMk id="14" creationId="{1CA92955-8482-D84B-32BD-B74F3FBFD786}"/>
          </ac:picMkLst>
        </pc:picChg>
        <pc:picChg chg="del">
          <ac:chgData name="DENGYAO LI" userId="14cc8a7cd33302d5" providerId="LiveId" clId="{1B72256C-212F-4BDE-B855-4CBAAA04EB81}" dt="2024-05-21T02:33:12.643" v="41" actId="478"/>
          <ac:picMkLst>
            <pc:docMk/>
            <pc:sldMk cId="2506078004" sldId="310"/>
            <ac:picMk id="15" creationId="{2ACE600C-F0FE-5A5C-C020-CEF09DF3F7D6}"/>
          </ac:picMkLst>
        </pc:picChg>
        <pc:picChg chg="del">
          <ac:chgData name="DENGYAO LI" userId="14cc8a7cd33302d5" providerId="LiveId" clId="{1B72256C-212F-4BDE-B855-4CBAAA04EB81}" dt="2024-05-21T02:33:11.745" v="40" actId="478"/>
          <ac:picMkLst>
            <pc:docMk/>
            <pc:sldMk cId="2506078004" sldId="310"/>
            <ac:picMk id="16" creationId="{D383E99E-E970-6942-5679-332CEDC0DD4B}"/>
          </ac:picMkLst>
        </pc:picChg>
        <pc:picChg chg="del">
          <ac:chgData name="DENGYAO LI" userId="14cc8a7cd33302d5" providerId="LiveId" clId="{1B72256C-212F-4BDE-B855-4CBAAA04EB81}" dt="2024-05-21T02:33:13.504" v="42" actId="478"/>
          <ac:picMkLst>
            <pc:docMk/>
            <pc:sldMk cId="2506078004" sldId="310"/>
            <ac:picMk id="17" creationId="{17FCA21A-554B-00BB-F183-5893506013E4}"/>
          </ac:picMkLst>
        </pc:picChg>
        <pc:picChg chg="add mod">
          <ac:chgData name="DENGYAO LI" userId="14cc8a7cd33302d5" providerId="LiveId" clId="{1B72256C-212F-4BDE-B855-4CBAAA04EB81}" dt="2024-05-28T06:02:45.141" v="7845" actId="1440"/>
          <ac:picMkLst>
            <pc:docMk/>
            <pc:sldMk cId="2506078004" sldId="310"/>
            <ac:picMk id="17" creationId="{B2FCD243-B8DC-584E-C539-878EC5AF106D}"/>
          </ac:picMkLst>
        </pc:picChg>
      </pc:sldChg>
      <pc:sldChg chg="addSp delSp modSp new mod ord">
        <pc:chgData name="DENGYAO LI" userId="14cc8a7cd33302d5" providerId="LiveId" clId="{1B72256C-212F-4BDE-B855-4CBAAA04EB81}" dt="2024-05-29T09:10:17.604" v="9842" actId="478"/>
        <pc:sldMkLst>
          <pc:docMk/>
          <pc:sldMk cId="2536597642" sldId="311"/>
        </pc:sldMkLst>
        <pc:spChg chg="del">
          <ac:chgData name="DENGYAO LI" userId="14cc8a7cd33302d5" providerId="LiveId" clId="{1B72256C-212F-4BDE-B855-4CBAAA04EB81}" dt="2024-05-21T02:54:58.870" v="279" actId="478"/>
          <ac:spMkLst>
            <pc:docMk/>
            <pc:sldMk cId="2536597642" sldId="311"/>
            <ac:spMk id="2" creationId="{891ADF7B-B7B8-B9FD-353E-41D2E4F90E6F}"/>
          </ac:spMkLst>
        </pc:spChg>
        <pc:spChg chg="del">
          <ac:chgData name="DENGYAO LI" userId="14cc8a7cd33302d5" providerId="LiveId" clId="{1B72256C-212F-4BDE-B855-4CBAAA04EB81}" dt="2024-05-21T02:54:57.418" v="278" actId="478"/>
          <ac:spMkLst>
            <pc:docMk/>
            <pc:sldMk cId="2536597642" sldId="311"/>
            <ac:spMk id="3" creationId="{35D84B7A-1008-FC4C-495F-AA14F23E7943}"/>
          </ac:spMkLst>
        </pc:spChg>
        <pc:spChg chg="add mod">
          <ac:chgData name="DENGYAO LI" userId="14cc8a7cd33302d5" providerId="LiveId" clId="{1B72256C-212F-4BDE-B855-4CBAAA04EB81}" dt="2024-05-29T08:37:53.945" v="9262" actId="20577"/>
          <ac:spMkLst>
            <pc:docMk/>
            <pc:sldMk cId="2536597642" sldId="311"/>
            <ac:spMk id="5" creationId="{4D772321-B27F-2188-29F3-76DCAA7FB7F5}"/>
          </ac:spMkLst>
        </pc:spChg>
        <pc:spChg chg="add del mod">
          <ac:chgData name="DENGYAO LI" userId="14cc8a7cd33302d5" providerId="LiveId" clId="{1B72256C-212F-4BDE-B855-4CBAAA04EB81}" dt="2024-05-27T03:51:55.271" v="7349" actId="478"/>
          <ac:spMkLst>
            <pc:docMk/>
            <pc:sldMk cId="2536597642" sldId="311"/>
            <ac:spMk id="5" creationId="{A6DE4FFD-5B97-06F9-FA5B-354758DE57D8}"/>
          </ac:spMkLst>
        </pc:spChg>
        <pc:spChg chg="add del mod">
          <ac:chgData name="DENGYAO LI" userId="14cc8a7cd33302d5" providerId="LiveId" clId="{1B72256C-212F-4BDE-B855-4CBAAA04EB81}" dt="2024-05-27T03:51:53.815" v="7348" actId="478"/>
          <ac:spMkLst>
            <pc:docMk/>
            <pc:sldMk cId="2536597642" sldId="311"/>
            <ac:spMk id="6" creationId="{082FAACD-7D47-806E-7868-67E9C24DED16}"/>
          </ac:spMkLst>
        </pc:spChg>
        <pc:spChg chg="add del mod">
          <ac:chgData name="DENGYAO LI" userId="14cc8a7cd33302d5" providerId="LiveId" clId="{1B72256C-212F-4BDE-B855-4CBAAA04EB81}" dt="2024-05-27T03:51:52.336" v="7347" actId="478"/>
          <ac:spMkLst>
            <pc:docMk/>
            <pc:sldMk cId="2536597642" sldId="311"/>
            <ac:spMk id="7" creationId="{8E7420B8-6F56-545F-2184-094587849A8F}"/>
          </ac:spMkLst>
        </pc:spChg>
        <pc:spChg chg="add del mod">
          <ac:chgData name="DENGYAO LI" userId="14cc8a7cd33302d5" providerId="LiveId" clId="{1B72256C-212F-4BDE-B855-4CBAAA04EB81}" dt="2024-05-29T09:10:15.958" v="9840" actId="478"/>
          <ac:spMkLst>
            <pc:docMk/>
            <pc:sldMk cId="2536597642" sldId="311"/>
            <ac:spMk id="9" creationId="{89CC804D-CE0A-4F3A-D572-81D13625DA4D}"/>
          </ac:spMkLst>
        </pc:spChg>
        <pc:spChg chg="add del mod">
          <ac:chgData name="DENGYAO LI" userId="14cc8a7cd33302d5" providerId="LiveId" clId="{1B72256C-212F-4BDE-B855-4CBAAA04EB81}" dt="2024-05-29T09:10:17.604" v="9842" actId="478"/>
          <ac:spMkLst>
            <pc:docMk/>
            <pc:sldMk cId="2536597642" sldId="311"/>
            <ac:spMk id="10" creationId="{B1A30382-AA68-FE66-CD24-3D0A6B1101D0}"/>
          </ac:spMkLst>
        </pc:spChg>
        <pc:spChg chg="add del mod">
          <ac:chgData name="DENGYAO LI" userId="14cc8a7cd33302d5" providerId="LiveId" clId="{1B72256C-212F-4BDE-B855-4CBAAA04EB81}" dt="2024-05-29T09:10:14.641" v="9839" actId="478"/>
          <ac:spMkLst>
            <pc:docMk/>
            <pc:sldMk cId="2536597642" sldId="311"/>
            <ac:spMk id="11" creationId="{CED46557-6AEE-A7FB-E118-640F6539AFB2}"/>
          </ac:spMkLst>
        </pc:spChg>
        <pc:spChg chg="add del mod">
          <ac:chgData name="DENGYAO LI" userId="14cc8a7cd33302d5" providerId="LiveId" clId="{1B72256C-212F-4BDE-B855-4CBAAA04EB81}" dt="2024-05-29T08:35:04.609" v="9183" actId="478"/>
          <ac:spMkLst>
            <pc:docMk/>
            <pc:sldMk cId="2536597642" sldId="311"/>
            <ac:spMk id="12" creationId="{ABD83D7C-5EA9-F4FF-DD19-59329542ED1D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5" creationId="{F25BAB0B-FECD-08C1-D47C-90CDF31805FE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6" creationId="{091B9229-5216-345F-6F98-7A382A28197D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7" creationId="{FBF4BCD6-389F-2C4C-9656-FDE3C7DB8732}"/>
          </ac:spMkLst>
        </pc:spChg>
        <pc:spChg chg="add mod">
          <ac:chgData name="DENGYAO LI" userId="14cc8a7cd33302d5" providerId="LiveId" clId="{1B72256C-212F-4BDE-B855-4CBAAA04EB81}" dt="2024-05-29T08:37:44.631" v="9242" actId="1036"/>
          <ac:spMkLst>
            <pc:docMk/>
            <pc:sldMk cId="2536597642" sldId="311"/>
            <ac:spMk id="19" creationId="{B230A26E-DD82-C552-9181-B7EA9E73FE24}"/>
          </ac:spMkLst>
        </pc:sp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2" creationId="{295FE742-C0E4-05BD-6076-8C1DB8B6187F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3" creationId="{1EBA93E7-316C-F530-0D40-8432785F3F74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8" creationId="{5EB37200-E3A7-EEF9-2A01-AAE31C79081D}"/>
          </ac:picMkLst>
        </pc:picChg>
        <pc:picChg chg="add mod">
          <ac:chgData name="DENGYAO LI" userId="14cc8a7cd33302d5" providerId="LiveId" clId="{1B72256C-212F-4BDE-B855-4CBAAA04EB81}" dt="2024-05-29T08:37:44.631" v="9242" actId="1036"/>
          <ac:picMkLst>
            <pc:docMk/>
            <pc:sldMk cId="2536597642" sldId="311"/>
            <ac:picMk id="14" creationId="{216C65FB-594C-8FC6-1D67-53C1C31E8E57}"/>
          </ac:picMkLst>
        </pc:picChg>
      </pc:sldChg>
      <pc:sldChg chg="addSp delSp modSp new mod">
        <pc:chgData name="DENGYAO LI" userId="14cc8a7cd33302d5" providerId="LiveId" clId="{1B72256C-212F-4BDE-B855-4CBAAA04EB81}" dt="2024-05-30T08:31:28.572" v="11566" actId="207"/>
        <pc:sldMkLst>
          <pc:docMk/>
          <pc:sldMk cId="4002604419" sldId="312"/>
        </pc:sldMkLst>
        <pc:spChg chg="del">
          <ac:chgData name="DENGYAO LI" userId="14cc8a7cd33302d5" providerId="LiveId" clId="{1B72256C-212F-4BDE-B855-4CBAAA04EB81}" dt="2024-05-21T10:06:32.508" v="603" actId="478"/>
          <ac:spMkLst>
            <pc:docMk/>
            <pc:sldMk cId="4002604419" sldId="312"/>
            <ac:spMk id="2" creationId="{076CB4BF-C83C-4B34-5241-C0178D8BB31D}"/>
          </ac:spMkLst>
        </pc:spChg>
        <pc:spChg chg="add del mod">
          <ac:chgData name="DENGYAO LI" userId="14cc8a7cd33302d5" providerId="LiveId" clId="{1B72256C-212F-4BDE-B855-4CBAAA04EB81}" dt="2024-05-29T15:04:34.607" v="10606" actId="478"/>
          <ac:spMkLst>
            <pc:docMk/>
            <pc:sldMk cId="4002604419" sldId="312"/>
            <ac:spMk id="2" creationId="{82A5EC32-6BB9-C21C-C583-F09FC97BB5BB}"/>
          </ac:spMkLst>
        </pc:spChg>
        <pc:spChg chg="del">
          <ac:chgData name="DENGYAO LI" userId="14cc8a7cd33302d5" providerId="LiveId" clId="{1B72256C-212F-4BDE-B855-4CBAAA04EB81}" dt="2024-05-21T10:06:31.423" v="602" actId="478"/>
          <ac:spMkLst>
            <pc:docMk/>
            <pc:sldMk cId="4002604419" sldId="312"/>
            <ac:spMk id="3" creationId="{56E69FDB-D8F9-7CDD-9B57-ADC88CB96032}"/>
          </ac:spMkLst>
        </pc:spChg>
        <pc:spChg chg="add mod">
          <ac:chgData name="DENGYAO LI" userId="14cc8a7cd33302d5" providerId="LiveId" clId="{1B72256C-212F-4BDE-B855-4CBAAA04EB81}" dt="2024-05-30T08:31:28.572" v="11566" actId="207"/>
          <ac:spMkLst>
            <pc:docMk/>
            <pc:sldMk cId="4002604419" sldId="312"/>
            <ac:spMk id="3" creationId="{88833F8D-7C2D-CF26-8D2B-633B594D0F35}"/>
          </ac:spMkLst>
        </pc:spChg>
        <pc:spChg chg="mod">
          <ac:chgData name="DENGYAO LI" userId="14cc8a7cd33302d5" providerId="LiveId" clId="{1B72256C-212F-4BDE-B855-4CBAAA04EB81}" dt="2024-05-21T10:18:53.829" v="829" actId="1035"/>
          <ac:spMkLst>
            <pc:docMk/>
            <pc:sldMk cId="4002604419" sldId="312"/>
            <ac:spMk id="4" creationId="{2C0EC50F-0D9C-FC7F-4FFB-D55B3F4E8D1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5" creationId="{D6EEFC3E-1827-41D6-44D1-D51EBF372A6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6" creationId="{5E1EE5EF-4C13-8128-53F5-45F2C4510E85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8" creationId="{656E37C5-3F3D-A7B0-1D19-9FE3D045CF7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9" creationId="{852F2597-9025-3FDD-8382-4D7D81748E81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0" creationId="{ED5FBBC8-99A7-729F-2A31-F3C47239703E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1" creationId="{14E1B9DB-CDD9-C464-A14F-E02534477CDF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2" creationId="{C9F7E695-5F8A-FF7C-E1D1-3698AB268CF1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3" creationId="{1B1BB221-F130-515D-60BA-5FAB55D30D45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4" creationId="{1D635B59-ED1A-05FD-047C-A71FE731ED40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15" creationId="{CC6CF0F3-BD25-5C0D-9032-F0C7F05A05FE}"/>
          </ac:spMkLst>
        </pc:spChg>
        <pc:spChg chg="add del mod">
          <ac:chgData name="DENGYAO LI" userId="14cc8a7cd33302d5" providerId="LiveId" clId="{1B72256C-212F-4BDE-B855-4CBAAA04EB81}" dt="2024-05-29T15:04:33.445" v="10605" actId="478"/>
          <ac:spMkLst>
            <pc:docMk/>
            <pc:sldMk cId="4002604419" sldId="312"/>
            <ac:spMk id="16" creationId="{5E397C82-84E4-8B23-C569-05AABEE1BAEE}"/>
          </ac:spMkLst>
        </pc:spChg>
        <pc:spChg chg="add del mod">
          <ac:chgData name="DENGYAO LI" userId="14cc8a7cd33302d5" providerId="LiveId" clId="{1B72256C-212F-4BDE-B855-4CBAAA04EB81}" dt="2024-05-29T15:04:01.016" v="10602" actId="478"/>
          <ac:spMkLst>
            <pc:docMk/>
            <pc:sldMk cId="4002604419" sldId="312"/>
            <ac:spMk id="17" creationId="{FA41D7B7-1AE9-5673-4DCA-02E19467B65A}"/>
          </ac:spMkLst>
        </pc:spChg>
        <pc:spChg chg="add del mod">
          <ac:chgData name="DENGYAO LI" userId="14cc8a7cd33302d5" providerId="LiveId" clId="{1B72256C-212F-4BDE-B855-4CBAAA04EB81}" dt="2024-05-21T10:14:14.311" v="677" actId="22"/>
          <ac:spMkLst>
            <pc:docMk/>
            <pc:sldMk cId="4002604419" sldId="312"/>
            <ac:spMk id="19" creationId="{8E27DFB8-A615-E373-D159-0DA227336E16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0" creationId="{5A855718-ABDA-0E11-AAB4-E9F32824EC59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1" creationId="{246EB384-193C-8E69-A2B7-9BF5A05139DD}"/>
          </ac:spMkLst>
        </pc:spChg>
        <pc:spChg chg="add del">
          <ac:chgData name="DENGYAO LI" userId="14cc8a7cd33302d5" providerId="LiveId" clId="{1B72256C-212F-4BDE-B855-4CBAAA04EB81}" dt="2024-05-21T10:14:17.696" v="679" actId="22"/>
          <ac:spMkLst>
            <pc:docMk/>
            <pc:sldMk cId="4002604419" sldId="312"/>
            <ac:spMk id="21" creationId="{EFFBE300-230F-FB40-0BA5-C47DF0DC5707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2" creationId="{BE4BE110-72E6-C251-67C2-7911B460E52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3" creationId="{7962661B-E7B1-6962-BF9A-46246BA93B23}"/>
          </ac:spMkLst>
        </pc:spChg>
        <pc:spChg chg="add del">
          <ac:chgData name="DENGYAO LI" userId="14cc8a7cd33302d5" providerId="LiveId" clId="{1B72256C-212F-4BDE-B855-4CBAAA04EB81}" dt="2024-05-21T10:14:19.930" v="681" actId="22"/>
          <ac:spMkLst>
            <pc:docMk/>
            <pc:sldMk cId="4002604419" sldId="312"/>
            <ac:spMk id="23" creationId="{904E4C29-839F-ED7A-21A7-8382EBA061ED}"/>
          </ac:spMkLst>
        </pc:spChg>
        <pc:spChg chg="add mod">
          <ac:chgData name="DENGYAO LI" userId="14cc8a7cd33302d5" providerId="LiveId" clId="{1B72256C-212F-4BDE-B855-4CBAAA04EB81}" dt="2024-05-29T15:31:08.815" v="11167" actId="1036"/>
          <ac:spMkLst>
            <pc:docMk/>
            <pc:sldMk cId="4002604419" sldId="312"/>
            <ac:spMk id="25" creationId="{08A6815B-F554-5EEF-94CB-307F5309863B}"/>
          </ac:spMkLst>
        </pc:spChg>
        <pc:spChg chg="add del mod">
          <ac:chgData name="DENGYAO LI" userId="14cc8a7cd33302d5" providerId="LiveId" clId="{1B72256C-212F-4BDE-B855-4CBAAA04EB81}" dt="2024-05-29T15:04:53.084" v="10607" actId="478"/>
          <ac:spMkLst>
            <pc:docMk/>
            <pc:sldMk cId="4002604419" sldId="312"/>
            <ac:spMk id="27" creationId="{C6D27688-C85C-88D0-2A15-EE873FA6BED0}"/>
          </ac:spMkLst>
        </pc:spChg>
        <pc:spChg chg="add del mod">
          <ac:chgData name="DENGYAO LI" userId="14cc8a7cd33302d5" providerId="LiveId" clId="{1B72256C-212F-4BDE-B855-4CBAAA04EB81}" dt="2024-05-29T15:06:44.742" v="10623" actId="478"/>
          <ac:spMkLst>
            <pc:docMk/>
            <pc:sldMk cId="4002604419" sldId="312"/>
            <ac:spMk id="29" creationId="{0E2E90C1-7309-EBD1-1E96-BC3832DCCDE3}"/>
          </ac:spMkLst>
        </pc:spChg>
        <pc:spChg chg="add del mod">
          <ac:chgData name="DENGYAO LI" userId="14cc8a7cd33302d5" providerId="LiveId" clId="{1B72256C-212F-4BDE-B855-4CBAAA04EB81}" dt="2024-05-29T15:11:10.233" v="10738" actId="21"/>
          <ac:spMkLst>
            <pc:docMk/>
            <pc:sldMk cId="4002604419" sldId="312"/>
            <ac:spMk id="49" creationId="{7AECB0BA-0177-ACC9-7A90-EB3399820982}"/>
          </ac:spMkLst>
        </pc:spChg>
        <pc:picChg chg="add mod">
          <ac:chgData name="DENGYAO LI" userId="14cc8a7cd33302d5" providerId="LiveId" clId="{1B72256C-212F-4BDE-B855-4CBAAA04EB81}" dt="2024-05-27T03:47:24.316" v="7162"/>
          <ac:picMkLst>
            <pc:docMk/>
            <pc:sldMk cId="4002604419" sldId="312"/>
            <ac:picMk id="3" creationId="{2D3B7C92-16C7-C90C-BDD8-8AE9B15C52D5}"/>
          </ac:picMkLst>
        </pc:picChg>
        <pc:picChg chg="add del mod">
          <ac:chgData name="DENGYAO LI" userId="14cc8a7cd33302d5" providerId="LiveId" clId="{1B72256C-212F-4BDE-B855-4CBAAA04EB81}" dt="2024-05-29T15:30:24.696" v="11160" actId="478"/>
          <ac:picMkLst>
            <pc:docMk/>
            <pc:sldMk cId="4002604419" sldId="312"/>
            <ac:picMk id="7" creationId="{8E5F7C70-F90C-54FF-87E5-FB1E55F5BCBE}"/>
          </ac:picMkLst>
        </pc:picChg>
        <pc:picChg chg="add del mod">
          <ac:chgData name="DENGYAO LI" userId="14cc8a7cd33302d5" providerId="LiveId" clId="{1B72256C-212F-4BDE-B855-4CBAAA04EB81}" dt="2024-05-27T03:49:36.877" v="7231" actId="478"/>
          <ac:picMkLst>
            <pc:docMk/>
            <pc:sldMk cId="4002604419" sldId="312"/>
            <ac:picMk id="9" creationId="{B41E5E79-B1FB-18BA-4464-B5B3FDE71932}"/>
          </ac:picMkLst>
        </pc:picChg>
        <pc:picChg chg="add del mod">
          <ac:chgData name="DENGYAO LI" userId="14cc8a7cd33302d5" providerId="LiveId" clId="{1B72256C-212F-4BDE-B855-4CBAAA04EB81}" dt="2024-05-29T15:31:11.392" v="11168" actId="478"/>
          <ac:picMkLst>
            <pc:docMk/>
            <pc:sldMk cId="4002604419" sldId="312"/>
            <ac:picMk id="51" creationId="{F2FAF231-A6E4-19A6-A3EB-F07BD29A03EF}"/>
          </ac:picMkLst>
        </pc:picChg>
        <pc:picChg chg="add mod">
          <ac:chgData name="DENGYAO LI" userId="14cc8a7cd33302d5" providerId="LiveId" clId="{1B72256C-212F-4BDE-B855-4CBAAA04EB81}" dt="2024-05-29T15:31:20.365" v="11170" actId="1076"/>
          <ac:picMkLst>
            <pc:docMk/>
            <pc:sldMk cId="4002604419" sldId="312"/>
            <ac:picMk id="52" creationId="{26DB3D8D-EF56-35FD-A4C1-53B491FCE4F3}"/>
          </ac:picMkLst>
        </pc:pic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18" creationId="{1A4C6337-D4C8-F57E-CBE9-CC8C65FD51B9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19" creationId="{28E6454E-52AF-537B-3322-024E84AFA7FD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4" creationId="{3F3A637A-B73F-AA98-D5CD-32127E7FE8D3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6" creationId="{797B6AFD-691C-3C50-3A28-99002C99A754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28" creationId="{F23CC26A-BD7D-14D0-D4B6-7EE346601515}"/>
          </ac:cxnSpMkLst>
        </pc:cxnChg>
        <pc:cxnChg chg="add del mod">
          <ac:chgData name="DENGYAO LI" userId="14cc8a7cd33302d5" providerId="LiveId" clId="{1B72256C-212F-4BDE-B855-4CBAAA04EB81}" dt="2024-05-29T15:06:44.742" v="10623" actId="478"/>
          <ac:cxnSpMkLst>
            <pc:docMk/>
            <pc:sldMk cId="4002604419" sldId="312"/>
            <ac:cxnSpMk id="31" creationId="{B12627D7-1EA5-7BFE-54DF-6A60F9FBF177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4" creationId="{E0CBF0D9-FA52-E80B-DF5E-0AAC3C29F3C9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5" creationId="{F7BCE48E-DDFA-6796-504F-D9C8D9DCAE01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39" creationId="{149006B2-CEEF-D2C2-82D0-E0018653B686}"/>
          </ac:cxnSpMkLst>
        </pc:cxnChg>
        <pc:cxnChg chg="add mod">
          <ac:chgData name="DENGYAO LI" userId="14cc8a7cd33302d5" providerId="LiveId" clId="{1B72256C-212F-4BDE-B855-4CBAAA04EB81}" dt="2024-05-29T15:31:08.815" v="11167" actId="1036"/>
          <ac:cxnSpMkLst>
            <pc:docMk/>
            <pc:sldMk cId="4002604419" sldId="312"/>
            <ac:cxnSpMk id="43" creationId="{07F98A58-C76E-52D1-DE7E-D9C20601D466}"/>
          </ac:cxnSpMkLst>
        </pc:cxnChg>
      </pc:sldChg>
      <pc:sldChg chg="addSp delSp modSp new mod ord">
        <pc:chgData name="DENGYAO LI" userId="14cc8a7cd33302d5" providerId="LiveId" clId="{1B72256C-212F-4BDE-B855-4CBAAA04EB81}" dt="2024-05-29T15:15:25.157" v="10879" actId="1038"/>
        <pc:sldMkLst>
          <pc:docMk/>
          <pc:sldMk cId="3652978095" sldId="313"/>
        </pc:sldMkLst>
        <pc:spChg chg="del">
          <ac:chgData name="DENGYAO LI" userId="14cc8a7cd33302d5" providerId="LiveId" clId="{1B72256C-212F-4BDE-B855-4CBAAA04EB81}" dt="2024-05-21T10:22:03.621" v="1005" actId="478"/>
          <ac:spMkLst>
            <pc:docMk/>
            <pc:sldMk cId="3652978095" sldId="313"/>
            <ac:spMk id="2" creationId="{CFF1DC89-6130-D6B0-B99B-6805A67903F8}"/>
          </ac:spMkLst>
        </pc:spChg>
        <pc:spChg chg="del">
          <ac:chgData name="DENGYAO LI" userId="14cc8a7cd33302d5" providerId="LiveId" clId="{1B72256C-212F-4BDE-B855-4CBAAA04EB81}" dt="2024-05-21T10:22:01.702" v="1004" actId="478"/>
          <ac:spMkLst>
            <pc:docMk/>
            <pc:sldMk cId="3652978095" sldId="313"/>
            <ac:spMk id="3" creationId="{9A30EA42-2A33-1DC8-A509-9BE3216BDB82}"/>
          </ac:spMkLst>
        </pc:spChg>
        <pc:spChg chg="add mod">
          <ac:chgData name="DENGYAO LI" userId="14cc8a7cd33302d5" providerId="LiveId" clId="{1B72256C-212F-4BDE-B855-4CBAAA04EB81}" dt="2024-05-29T15:15:25.157" v="10879" actId="1038"/>
          <ac:spMkLst>
            <pc:docMk/>
            <pc:sldMk cId="3652978095" sldId="313"/>
            <ac:spMk id="5" creationId="{4F2C063F-CF9E-A8B3-AC9C-47313DD97C94}"/>
          </ac:spMkLst>
        </pc:spChg>
        <pc:spChg chg="add del mod">
          <ac:chgData name="DENGYAO LI" userId="14cc8a7cd33302d5" providerId="LiveId" clId="{1B72256C-212F-4BDE-B855-4CBAAA04EB81}" dt="2024-05-26T07:43:28.048" v="4657" actId="478"/>
          <ac:spMkLst>
            <pc:docMk/>
            <pc:sldMk cId="3652978095" sldId="313"/>
            <ac:spMk id="6" creationId="{771881F1-AA1D-8A0E-E84F-DA520606C203}"/>
          </ac:spMkLst>
        </pc:spChg>
        <pc:spChg chg="add mod">
          <ac:chgData name="DENGYAO LI" userId="14cc8a7cd33302d5" providerId="LiveId" clId="{1B72256C-212F-4BDE-B855-4CBAAA04EB81}" dt="2024-05-29T08:59:06.743" v="9584" actId="20577"/>
          <ac:spMkLst>
            <pc:docMk/>
            <pc:sldMk cId="3652978095" sldId="313"/>
            <ac:spMk id="7" creationId="{7391321C-4949-EE4B-AEC6-2206AAE0E734}"/>
          </ac:spMkLst>
        </pc:spChg>
        <pc:spChg chg="add del mod">
          <ac:chgData name="DENGYAO LI" userId="14cc8a7cd33302d5" providerId="LiveId" clId="{1B72256C-212F-4BDE-B855-4CBAAA04EB81}" dt="2024-05-26T07:44:04.684" v="4710" actId="478"/>
          <ac:spMkLst>
            <pc:docMk/>
            <pc:sldMk cId="3652978095" sldId="313"/>
            <ac:spMk id="8" creationId="{67589A59-80C5-8DCD-A693-244B6F117C0F}"/>
          </ac:spMkLst>
        </pc:spChg>
        <pc:picChg chg="add mod">
          <ac:chgData name="DENGYAO LI" userId="14cc8a7cd33302d5" providerId="LiveId" clId="{1B72256C-212F-4BDE-B855-4CBAAA04EB81}" dt="2024-05-26T02:52:38.278" v="2504"/>
          <ac:picMkLst>
            <pc:docMk/>
            <pc:sldMk cId="3652978095" sldId="313"/>
            <ac:picMk id="2" creationId="{2A7D5ED4-EB25-D8A2-8D60-EB214657EE46}"/>
          </ac:picMkLst>
        </pc:picChg>
        <pc:picChg chg="add mod">
          <ac:chgData name="DENGYAO LI" userId="14cc8a7cd33302d5" providerId="LiveId" clId="{1B72256C-212F-4BDE-B855-4CBAAA04EB81}" dt="2024-05-29T15:15:25.157" v="10879" actId="1038"/>
          <ac:picMkLst>
            <pc:docMk/>
            <pc:sldMk cId="3652978095" sldId="313"/>
            <ac:picMk id="2" creationId="{FCDD9FD9-1140-07DC-5E96-AA56FF8F84E9}"/>
          </ac:picMkLst>
        </pc:picChg>
        <pc:picChg chg="add mod">
          <ac:chgData name="DENGYAO LI" userId="14cc8a7cd33302d5" providerId="LiveId" clId="{1B72256C-212F-4BDE-B855-4CBAAA04EB81}" dt="2024-05-29T15:15:25.157" v="10879" actId="1038"/>
          <ac:picMkLst>
            <pc:docMk/>
            <pc:sldMk cId="3652978095" sldId="313"/>
            <ac:picMk id="3" creationId="{4BEDC821-9D4F-8A87-D823-2D6EE17A8C5E}"/>
          </ac:picMkLst>
        </pc:picChg>
        <pc:picChg chg="add del mod">
          <ac:chgData name="DENGYAO LI" userId="14cc8a7cd33302d5" providerId="LiveId" clId="{1B72256C-212F-4BDE-B855-4CBAAA04EB81}" dt="2024-05-26T02:52:52.977" v="2511" actId="478"/>
          <ac:picMkLst>
            <pc:docMk/>
            <pc:sldMk cId="3652978095" sldId="313"/>
            <ac:picMk id="5" creationId="{7C71699C-4ACD-8EF8-DEA2-BCFE5C3BB42C}"/>
          </ac:picMkLst>
        </pc:picChg>
      </pc:sldChg>
      <pc:sldChg chg="addSp delSp modSp add mod">
        <pc:chgData name="DENGYAO LI" userId="14cc8a7cd33302d5" providerId="LiveId" clId="{1B72256C-212F-4BDE-B855-4CBAAA04EB81}" dt="2024-05-30T08:31:37.749" v="11567" actId="207"/>
        <pc:sldMkLst>
          <pc:docMk/>
          <pc:sldMk cId="1407050" sldId="314"/>
        </pc:sldMkLst>
        <pc:spChg chg="add del mod">
          <ac:chgData name="DENGYAO LI" userId="14cc8a7cd33302d5" providerId="LiveId" clId="{1B72256C-212F-4BDE-B855-4CBAAA04EB81}" dt="2024-05-26T02:07:55.052" v="2165" actId="478"/>
          <ac:spMkLst>
            <pc:docMk/>
            <pc:sldMk cId="1407050" sldId="314"/>
            <ac:spMk id="3" creationId="{1C890462-C684-CB6C-565A-3353D2EC0822}"/>
          </ac:spMkLst>
        </pc:spChg>
        <pc:spChg chg="add del">
          <ac:chgData name="DENGYAO LI" userId="14cc8a7cd33302d5" providerId="LiveId" clId="{1B72256C-212F-4BDE-B855-4CBAAA04EB81}" dt="2024-05-26T02:08:13.815" v="2168" actId="22"/>
          <ac:spMkLst>
            <pc:docMk/>
            <pc:sldMk cId="1407050" sldId="314"/>
            <ac:spMk id="5" creationId="{B5AE1D55-2D96-06B6-6B9C-A7B24A2EFDDC}"/>
          </ac:spMkLst>
        </pc:spChg>
        <pc:spChg chg="add del mod">
          <ac:chgData name="DENGYAO LI" userId="14cc8a7cd33302d5" providerId="LiveId" clId="{1B72256C-212F-4BDE-B855-4CBAAA04EB81}" dt="2024-05-26T02:08:01.138" v="2166" actId="478"/>
          <ac:spMkLst>
            <pc:docMk/>
            <pc:sldMk cId="1407050" sldId="314"/>
            <ac:spMk id="6" creationId="{11AF3ACF-21CC-3F1E-7AAF-0678EB13B748}"/>
          </ac:spMkLst>
        </pc:spChg>
        <pc:spChg chg="add mod">
          <ac:chgData name="DENGYAO LI" userId="14cc8a7cd33302d5" providerId="LiveId" clId="{1B72256C-212F-4BDE-B855-4CBAAA04EB81}" dt="2024-05-30T08:31:37.749" v="11567" actId="207"/>
          <ac:spMkLst>
            <pc:docMk/>
            <pc:sldMk cId="1407050" sldId="314"/>
            <ac:spMk id="7" creationId="{8F511C4B-B3AD-00F1-0262-5ED8DBAED3DA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8" creationId="{61188BAE-CE0C-7D81-90FE-30E658356DAD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9" creationId="{64E45B9A-B24D-99E3-2F41-A519684E4728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10" creationId="{98287AAA-6072-6AFB-F084-61C5D41A2793}"/>
          </ac:spMkLst>
        </pc:spChg>
        <pc:spChg chg="add del mod">
          <ac:chgData name="DENGYAO LI" userId="14cc8a7cd33302d5" providerId="LiveId" clId="{1B72256C-212F-4BDE-B855-4CBAAA04EB81}" dt="2024-05-26T02:10:51.948" v="2171" actId="478"/>
          <ac:spMkLst>
            <pc:docMk/>
            <pc:sldMk cId="1407050" sldId="314"/>
            <ac:spMk id="10" creationId="{C5B81B33-D6BE-3AC2-C993-6F847606D50A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2" creationId="{A1885F27-41FD-6187-7402-36B67427C05B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4" creationId="{BA79BBBC-E57F-D3EE-19D2-A63C65F58508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6" creationId="{DB2859F6-71FB-BDBB-42D7-1765BAEC7B28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18" creationId="{CC720880-3A51-328E-D4A3-A2EF1EEF8A2D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40" creationId="{3036D86B-8E41-FCBE-B229-242262511DC4}"/>
          </ac:spMkLst>
        </pc:spChg>
        <pc:spChg chg="add del mod">
          <ac:chgData name="DENGYAO LI" userId="14cc8a7cd33302d5" providerId="LiveId" clId="{1B72256C-212F-4BDE-B855-4CBAAA04EB81}" dt="2024-05-29T15:11:24.689" v="10741" actId="478"/>
          <ac:spMkLst>
            <pc:docMk/>
            <pc:sldMk cId="1407050" sldId="314"/>
            <ac:spMk id="44" creationId="{499AD143-9B55-AA40-183D-97356E820544}"/>
          </ac:spMkLst>
        </pc:spChg>
        <pc:spChg chg="add del mod">
          <ac:chgData name="DENGYAO LI" userId="14cc8a7cd33302d5" providerId="LiveId" clId="{1B72256C-212F-4BDE-B855-4CBAAA04EB81}" dt="2024-05-29T15:11:25.633" v="10742" actId="478"/>
          <ac:spMkLst>
            <pc:docMk/>
            <pc:sldMk cId="1407050" sldId="314"/>
            <ac:spMk id="46" creationId="{41C37A60-645C-DFB5-158C-9BC52EACBC04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48" creationId="{726B8933-9DC8-BA5D-DC86-0EFBB5880A52}"/>
          </ac:spMkLst>
        </pc:spChg>
        <pc:spChg chg="add mod">
          <ac:chgData name="DENGYAO LI" userId="14cc8a7cd33302d5" providerId="LiveId" clId="{1B72256C-212F-4BDE-B855-4CBAAA04EB81}" dt="2024-05-29T15:17:16.793" v="10890" actId="1036"/>
          <ac:spMkLst>
            <pc:docMk/>
            <pc:sldMk cId="1407050" sldId="314"/>
            <ac:spMk id="50" creationId="{0EF14D67-B11F-4864-BE1D-1FB9663AA630}"/>
          </ac:spMkLst>
        </pc:spChg>
        <pc:spChg chg="add del mod">
          <ac:chgData name="DENGYAO LI" userId="14cc8a7cd33302d5" providerId="LiveId" clId="{1B72256C-212F-4BDE-B855-4CBAAA04EB81}" dt="2024-05-29T15:11:23.340" v="10740" actId="478"/>
          <ac:spMkLst>
            <pc:docMk/>
            <pc:sldMk cId="1407050" sldId="314"/>
            <ac:spMk id="55" creationId="{C89E24D8-AAE8-288D-B13F-93FFD7810C5C}"/>
          </ac:spMkLst>
        </pc:spChg>
        <pc:spChg chg="add del mod">
          <ac:chgData name="DENGYAO LI" userId="14cc8a7cd33302d5" providerId="LiveId" clId="{1B72256C-212F-4BDE-B855-4CBAAA04EB81}" dt="2024-05-29T15:11:19.909" v="10739" actId="478"/>
          <ac:spMkLst>
            <pc:docMk/>
            <pc:sldMk cId="1407050" sldId="314"/>
            <ac:spMk id="76" creationId="{F98B78A1-17E5-A774-9BB2-A8148AF7BC1F}"/>
          </ac:spMkLst>
        </pc:spChg>
        <pc:picChg chg="add del mod">
          <ac:chgData name="DENGYAO LI" userId="14cc8a7cd33302d5" providerId="LiveId" clId="{1B72256C-212F-4BDE-B855-4CBAAA04EB81}" dt="2024-05-29T15:11:23.340" v="10740" actId="478"/>
          <ac:picMkLst>
            <pc:docMk/>
            <pc:sldMk cId="1407050" sldId="314"/>
            <ac:picMk id="2" creationId="{99B5B691-4092-8949-1B2D-DAF18C6444F2}"/>
          </ac:picMkLst>
        </pc:picChg>
        <pc:picChg chg="add mod">
          <ac:chgData name="DENGYAO LI" userId="14cc8a7cd33302d5" providerId="LiveId" clId="{1B72256C-212F-4BDE-B855-4CBAAA04EB81}" dt="2024-05-29T15:17:16.793" v="10890" actId="1036"/>
          <ac:picMkLst>
            <pc:docMk/>
            <pc:sldMk cId="1407050" sldId="314"/>
            <ac:picMk id="11" creationId="{E35DC4D1-3898-6DDD-346B-886ACCE62D64}"/>
          </ac:picMkLst>
        </pc:picChg>
        <pc:picChg chg="add mod">
          <ac:chgData name="DENGYAO LI" userId="14cc8a7cd33302d5" providerId="LiveId" clId="{1B72256C-212F-4BDE-B855-4CBAAA04EB81}" dt="2024-05-29T15:29:41.115" v="11127" actId="1038"/>
          <ac:picMkLst>
            <pc:docMk/>
            <pc:sldMk cId="1407050" sldId="314"/>
            <ac:picMk id="13" creationId="{90DE807B-FF9C-4DEE-D005-AF994B78CD27}"/>
          </ac:picMkLst>
        </pc:picChg>
        <pc:cxnChg chg="add del mod">
          <ac:chgData name="DENGYAO LI" userId="14cc8a7cd33302d5" providerId="LiveId" clId="{1B72256C-212F-4BDE-B855-4CBAAA04EB81}" dt="2024-05-26T02:37:49.978" v="2238" actId="478"/>
          <ac:cxnSpMkLst>
            <pc:docMk/>
            <pc:sldMk cId="1407050" sldId="314"/>
            <ac:cxnSpMk id="20" creationId="{3F3C7EEF-CBCB-A53B-743E-A51AE659F866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24" creationId="{7639A255-216A-CA9A-7D6E-2C85A0FD5EA4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26" creationId="{0979F3A1-3E74-1BDB-403A-2FF7E0E2A1C6}"/>
          </ac:cxnSpMkLst>
        </pc:cxnChg>
        <pc:cxnChg chg="add del mod">
          <ac:chgData name="DENGYAO LI" userId="14cc8a7cd33302d5" providerId="LiveId" clId="{1B72256C-212F-4BDE-B855-4CBAAA04EB81}" dt="2024-05-26T02:38:30.674" v="2281" actId="478"/>
          <ac:cxnSpMkLst>
            <pc:docMk/>
            <pc:sldMk cId="1407050" sldId="314"/>
            <ac:cxnSpMk id="36" creationId="{714CFE9D-E365-8F95-B26D-659C2A5879A1}"/>
          </ac:cxnSpMkLst>
        </pc:cxnChg>
        <pc:cxnChg chg="add del mod">
          <ac:chgData name="DENGYAO LI" userId="14cc8a7cd33302d5" providerId="LiveId" clId="{1B72256C-212F-4BDE-B855-4CBAAA04EB81}" dt="2024-05-26T03:58:35.428" v="3038" actId="478"/>
          <ac:cxnSpMkLst>
            <pc:docMk/>
            <pc:sldMk cId="1407050" sldId="314"/>
            <ac:cxnSpMk id="39" creationId="{503F0281-7937-D335-8146-D29A77132786}"/>
          </ac:cxnSpMkLst>
        </pc:cxnChg>
        <pc:cxnChg chg="add del mod">
          <ac:chgData name="DENGYAO LI" userId="14cc8a7cd33302d5" providerId="LiveId" clId="{1B72256C-212F-4BDE-B855-4CBAAA04EB81}" dt="2024-05-26T03:58:33.858" v="3037" actId="478"/>
          <ac:cxnSpMkLst>
            <pc:docMk/>
            <pc:sldMk cId="1407050" sldId="314"/>
            <ac:cxnSpMk id="41" creationId="{43D92965-AB6E-F995-9C6F-D67C1B4108CD}"/>
          </ac:cxnSpMkLst>
        </pc:cxnChg>
        <pc:cxnChg chg="add del mod">
          <ac:chgData name="DENGYAO LI" userId="14cc8a7cd33302d5" providerId="LiveId" clId="{1B72256C-212F-4BDE-B855-4CBAAA04EB81}" dt="2024-05-26T14:18:59.767" v="6696" actId="478"/>
          <ac:cxnSpMkLst>
            <pc:docMk/>
            <pc:sldMk cId="1407050" sldId="314"/>
            <ac:cxnSpMk id="51" creationId="{EBA9E572-8457-FC1E-A5B9-8C707F3E5D37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65" creationId="{338CB1BE-EF36-7294-1D73-548CE3D881F7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69" creationId="{A2FFF365-D3DE-D4E0-7F78-061DC2CA415F}"/>
          </ac:cxnSpMkLst>
        </pc:cxnChg>
        <pc:cxnChg chg="add del mod">
          <ac:chgData name="DENGYAO LI" userId="14cc8a7cd33302d5" providerId="LiveId" clId="{1B72256C-212F-4BDE-B855-4CBAAA04EB81}" dt="2024-05-29T15:11:23.340" v="10740" actId="478"/>
          <ac:cxnSpMkLst>
            <pc:docMk/>
            <pc:sldMk cId="1407050" sldId="314"/>
            <ac:cxnSpMk id="72" creationId="{C56BCC7C-F595-12CC-4A5D-4A230BB64F9F}"/>
          </ac:cxnSpMkLst>
        </pc:cxnChg>
        <pc:cxnChg chg="add mod">
          <ac:chgData name="DENGYAO LI" userId="14cc8a7cd33302d5" providerId="LiveId" clId="{1B72256C-212F-4BDE-B855-4CBAAA04EB81}" dt="2024-05-29T15:17:16.793" v="10890" actId="1036"/>
          <ac:cxnSpMkLst>
            <pc:docMk/>
            <pc:sldMk cId="1407050" sldId="314"/>
            <ac:cxnSpMk id="77" creationId="{8D4BA774-3776-746A-AA82-1B114CD402BB}"/>
          </ac:cxnSpMkLst>
        </pc:cxnChg>
      </pc:sldChg>
      <pc:sldChg chg="addSp delSp modSp add del mod">
        <pc:chgData name="DENGYAO LI" userId="14cc8a7cd33302d5" providerId="LiveId" clId="{1B72256C-212F-4BDE-B855-4CBAAA04EB81}" dt="2024-05-29T15:14:40.296" v="10791" actId="47"/>
        <pc:sldMkLst>
          <pc:docMk/>
          <pc:sldMk cId="735270072" sldId="315"/>
        </pc:sldMkLst>
        <pc:spChg chg="add del mod">
          <ac:chgData name="DENGYAO LI" userId="14cc8a7cd33302d5" providerId="LiveId" clId="{1B72256C-212F-4BDE-B855-4CBAAA04EB81}" dt="2024-05-29T07:07:05.564" v="8581" actId="478"/>
          <ac:spMkLst>
            <pc:docMk/>
            <pc:sldMk cId="735270072" sldId="315"/>
            <ac:spMk id="3" creationId="{29DD209E-2489-EADA-314F-DCF6F011922D}"/>
          </ac:spMkLst>
        </pc:spChg>
        <pc:spChg chg="add del mod">
          <ac:chgData name="DENGYAO LI" userId="14cc8a7cd33302d5" providerId="LiveId" clId="{1B72256C-212F-4BDE-B855-4CBAAA04EB81}" dt="2024-05-29T15:13:54.285" v="10754" actId="21"/>
          <ac:spMkLst>
            <pc:docMk/>
            <pc:sldMk cId="735270072" sldId="315"/>
            <ac:spMk id="5" creationId="{61188BAE-CE0C-7D81-90FE-30E658356DAD}"/>
          </ac:spMkLst>
        </pc:spChg>
        <pc:spChg chg="add mod">
          <ac:chgData name="DENGYAO LI" userId="14cc8a7cd33302d5" providerId="LiveId" clId="{1B72256C-212F-4BDE-B855-4CBAAA04EB81}" dt="2024-05-29T07:07:06.719" v="8582"/>
          <ac:spMkLst>
            <pc:docMk/>
            <pc:sldMk cId="735270072" sldId="315"/>
            <ac:spMk id="6" creationId="{CD49E97F-F530-37BB-BC23-4CFD9A383752}"/>
          </ac:spMkLst>
        </pc:spChg>
        <pc:spChg chg="add del mod">
          <ac:chgData name="DENGYAO LI" userId="14cc8a7cd33302d5" providerId="LiveId" clId="{1B72256C-212F-4BDE-B855-4CBAAA04EB81}" dt="2024-05-26T02:50:47.681" v="2490" actId="478"/>
          <ac:spMkLst>
            <pc:docMk/>
            <pc:sldMk cId="735270072" sldId="315"/>
            <ac:spMk id="6" creationId="{D813E090-BF3E-290B-2521-98DE81B2141C}"/>
          </ac:spMkLst>
        </pc:spChg>
        <pc:spChg chg="add del mod">
          <ac:chgData name="DENGYAO LI" userId="14cc8a7cd33302d5" providerId="LiveId" clId="{1B72256C-212F-4BDE-B855-4CBAAA04EB81}" dt="2024-05-29T15:13:54.285" v="10754" actId="21"/>
          <ac:spMkLst>
            <pc:docMk/>
            <pc:sldMk cId="735270072" sldId="315"/>
            <ac:spMk id="8" creationId="{98287AAA-6072-6AFB-F084-61C5D41A2793}"/>
          </ac:spMkLst>
        </pc:spChg>
        <pc:picChg chg="add mod">
          <ac:chgData name="DENGYAO LI" userId="14cc8a7cd33302d5" providerId="LiveId" clId="{1B72256C-212F-4BDE-B855-4CBAAA04EB81}" dt="2024-05-27T03:48:57.041" v="7225" actId="1076"/>
          <ac:picMkLst>
            <pc:docMk/>
            <pc:sldMk cId="735270072" sldId="315"/>
            <ac:picMk id="2" creationId="{75F59619-4C9D-71B2-67E6-6311023501B5}"/>
          </ac:picMkLst>
        </pc:picChg>
        <pc:picChg chg="add del mod">
          <ac:chgData name="DENGYAO LI" userId="14cc8a7cd33302d5" providerId="LiveId" clId="{1B72256C-212F-4BDE-B855-4CBAAA04EB81}" dt="2024-05-29T15:13:54.285" v="10754" actId="21"/>
          <ac:picMkLst>
            <pc:docMk/>
            <pc:sldMk cId="735270072" sldId="315"/>
            <ac:picMk id="7" creationId="{E35DC4D1-3898-6DDD-346B-886ACCE62D64}"/>
          </ac:picMkLst>
        </pc:picChg>
      </pc:sldChg>
      <pc:sldChg chg="addSp delSp modSp add mod">
        <pc:chgData name="DENGYAO LI" userId="14cc8a7cd33302d5" providerId="LiveId" clId="{1B72256C-212F-4BDE-B855-4CBAAA04EB81}" dt="2024-05-29T15:15:19.100" v="10867" actId="1035"/>
        <pc:sldMkLst>
          <pc:docMk/>
          <pc:sldMk cId="296176491" sldId="316"/>
        </pc:sldMkLst>
        <pc:spChg chg="add del mod">
          <ac:chgData name="DENGYAO LI" userId="14cc8a7cd33302d5" providerId="LiveId" clId="{1B72256C-212F-4BDE-B855-4CBAAA04EB81}" dt="2024-05-26T07:42:41.748" v="4638" actId="478"/>
          <ac:spMkLst>
            <pc:docMk/>
            <pc:sldMk cId="296176491" sldId="316"/>
            <ac:spMk id="3" creationId="{B2D9115A-F83E-5883-0DA6-9E4B72040CBB}"/>
          </ac:spMkLst>
        </pc:spChg>
        <pc:spChg chg="add mod">
          <ac:chgData name="DENGYAO LI" userId="14cc8a7cd33302d5" providerId="LiveId" clId="{1B72256C-212F-4BDE-B855-4CBAAA04EB81}" dt="2024-05-29T07:02:55.059" v="8555" actId="12788"/>
          <ac:spMkLst>
            <pc:docMk/>
            <pc:sldMk cId="296176491" sldId="316"/>
            <ac:spMk id="5" creationId="{1BC6812F-8B3F-005F-BAA3-A747065F043A}"/>
          </ac:spMkLst>
        </pc:spChg>
        <pc:spChg chg="add mod">
          <ac:chgData name="DENGYAO LI" userId="14cc8a7cd33302d5" providerId="LiveId" clId="{1B72256C-212F-4BDE-B855-4CBAAA04EB81}" dt="2024-05-29T15:15:19.100" v="10867" actId="1035"/>
          <ac:spMkLst>
            <pc:docMk/>
            <pc:sldMk cId="296176491" sldId="316"/>
            <ac:spMk id="6" creationId="{C3EB3AC2-EDFA-93AB-3F36-FD854C05F97C}"/>
          </ac:spMkLst>
        </pc:spChg>
        <pc:spChg chg="add del">
          <ac:chgData name="DENGYAO LI" userId="14cc8a7cd33302d5" providerId="LiveId" clId="{1B72256C-212F-4BDE-B855-4CBAAA04EB81}" dt="2024-05-26T07:42:19.754" v="4589" actId="22"/>
          <ac:spMkLst>
            <pc:docMk/>
            <pc:sldMk cId="296176491" sldId="316"/>
            <ac:spMk id="7" creationId="{B3C94189-8B3F-986D-131E-508EBE9A2B30}"/>
          </ac:spMkLst>
        </pc:spChg>
        <pc:spChg chg="add del mod">
          <ac:chgData name="DENGYAO LI" userId="14cc8a7cd33302d5" providerId="LiveId" clId="{1B72256C-212F-4BDE-B855-4CBAAA04EB81}" dt="2024-05-26T07:42:38.637" v="4636" actId="478"/>
          <ac:spMkLst>
            <pc:docMk/>
            <pc:sldMk cId="296176491" sldId="316"/>
            <ac:spMk id="8" creationId="{77A8141D-423B-7BD0-C982-C29F2BE100F3}"/>
          </ac:spMkLst>
        </pc:spChg>
        <pc:picChg chg="add mod">
          <ac:chgData name="DENGYAO LI" userId="14cc8a7cd33302d5" providerId="LiveId" clId="{1B72256C-212F-4BDE-B855-4CBAAA04EB81}" dt="2024-05-29T15:15:19.100" v="10867" actId="1035"/>
          <ac:picMkLst>
            <pc:docMk/>
            <pc:sldMk cId="296176491" sldId="316"/>
            <ac:picMk id="2" creationId="{D20B1836-E527-FE51-B6C5-EC4D71A7438D}"/>
          </ac:picMkLst>
        </pc:picChg>
        <pc:picChg chg="add mod">
          <ac:chgData name="DENGYAO LI" userId="14cc8a7cd33302d5" providerId="LiveId" clId="{1B72256C-212F-4BDE-B855-4CBAAA04EB81}" dt="2024-05-29T15:15:19.100" v="10867" actId="1035"/>
          <ac:picMkLst>
            <pc:docMk/>
            <pc:sldMk cId="296176491" sldId="316"/>
            <ac:picMk id="3" creationId="{3C7646D6-BFA3-C412-026F-6D81B18452DA}"/>
          </ac:picMkLst>
        </pc:picChg>
      </pc:sldChg>
      <pc:sldChg chg="addSp delSp modSp add mod">
        <pc:chgData name="DENGYAO LI" userId="14cc8a7cd33302d5" providerId="LiveId" clId="{1B72256C-212F-4BDE-B855-4CBAAA04EB81}" dt="2024-05-30T08:32:15.766" v="11568" actId="207"/>
        <pc:sldMkLst>
          <pc:docMk/>
          <pc:sldMk cId="1813939864" sldId="317"/>
        </pc:sldMkLst>
        <pc:spChg chg="add mod">
          <ac:chgData name="DENGYAO LI" userId="14cc8a7cd33302d5" providerId="LiveId" clId="{1B72256C-212F-4BDE-B855-4CBAAA04EB81}" dt="2024-05-30T08:32:15.766" v="11568" actId="207"/>
          <ac:spMkLst>
            <pc:docMk/>
            <pc:sldMk cId="1813939864" sldId="317"/>
            <ac:spMk id="2" creationId="{EDD1FA16-82B8-B5D5-FA7A-70EA7EF57E38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5" creationId="{F249F1D5-9644-4045-962F-949EE71B7E30}"/>
          </ac:spMkLst>
        </pc:spChg>
        <pc:spChg chg="add del">
          <ac:chgData name="DENGYAO LI" userId="14cc8a7cd33302d5" providerId="LiveId" clId="{1B72256C-212F-4BDE-B855-4CBAAA04EB81}" dt="2024-05-24T02:13:42.658" v="1948" actId="22"/>
          <ac:spMkLst>
            <pc:docMk/>
            <pc:sldMk cId="1813939864" sldId="317"/>
            <ac:spMk id="6" creationId="{86F42DA8-F5CD-18AE-9188-A6F180263EDA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" creationId="{204BD1BF-8E25-14AC-C3EB-9196DEA5EF8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9" creationId="{F774AF24-A037-D547-793C-D2033E367F1B}"/>
          </ac:spMkLst>
        </pc:spChg>
        <pc:spChg chg="add del mod">
          <ac:chgData name="DENGYAO LI" userId="14cc8a7cd33302d5" providerId="LiveId" clId="{1B72256C-212F-4BDE-B855-4CBAAA04EB81}" dt="2024-05-26T04:02:49.628" v="3076" actId="478"/>
          <ac:spMkLst>
            <pc:docMk/>
            <pc:sldMk cId="1813939864" sldId="317"/>
            <ac:spMk id="10" creationId="{B7CC336D-1B7E-6A44-CB55-F30F98E0445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11" creationId="{E5A8003F-89DA-3D35-E88A-22CF04ABC5B7}"/>
          </ac:spMkLst>
        </pc:spChg>
        <pc:spChg chg="add del mod">
          <ac:chgData name="DENGYAO LI" userId="14cc8a7cd33302d5" providerId="LiveId" clId="{1B72256C-212F-4BDE-B855-4CBAAA04EB81}" dt="2024-05-26T03:50:47.444" v="2985" actId="478"/>
          <ac:spMkLst>
            <pc:docMk/>
            <pc:sldMk cId="1813939864" sldId="317"/>
            <ac:spMk id="13" creationId="{B3C4B852-3584-FFB7-7C8F-5688E3F71BE7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14" creationId="{19B6335F-444E-1393-1078-D067F488E61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25" creationId="{17E0F74E-B655-98E8-F16A-E3BCE0D50D38}"/>
          </ac:spMkLst>
        </pc:spChg>
        <pc:spChg chg="add del mod">
          <ac:chgData name="DENGYAO LI" userId="14cc8a7cd33302d5" providerId="LiveId" clId="{1B72256C-212F-4BDE-B855-4CBAAA04EB81}" dt="2024-05-26T03:50:50.942" v="2986" actId="478"/>
          <ac:spMkLst>
            <pc:docMk/>
            <pc:sldMk cId="1813939864" sldId="317"/>
            <ac:spMk id="26" creationId="{8A0426BC-9317-F2F1-F52D-3601D9C0FD6F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28" creationId="{0E42C371-8E18-BB6D-6187-3B855F2C33B5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40" creationId="{3E78E388-629C-EADF-0201-38E322090343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66" creationId="{BE5DDADA-A9C0-2850-DF1E-161671A1BD92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1" creationId="{0DCE03F0-E523-2125-45C5-33731BFE351C}"/>
          </ac:spMkLst>
        </pc:spChg>
        <pc:spChg chg="add mod">
          <ac:chgData name="DENGYAO LI" userId="14cc8a7cd33302d5" providerId="LiveId" clId="{1B72256C-212F-4BDE-B855-4CBAAA04EB81}" dt="2024-05-26T14:20:05.728" v="6718" actId="1036"/>
          <ac:spMkLst>
            <pc:docMk/>
            <pc:sldMk cId="1813939864" sldId="317"/>
            <ac:spMk id="73" creationId="{D4BF4DF3-2133-B26D-03CD-8007AD4ED57B}"/>
          </ac:spMkLst>
        </pc:spChg>
        <pc:spChg chg="add mod">
          <ac:chgData name="DENGYAO LI" userId="14cc8a7cd33302d5" providerId="LiveId" clId="{1B72256C-212F-4BDE-B855-4CBAAA04EB81}" dt="2024-05-26T14:20:30.775" v="6728" actId="14100"/>
          <ac:spMkLst>
            <pc:docMk/>
            <pc:sldMk cId="1813939864" sldId="317"/>
            <ac:spMk id="86" creationId="{36631FD9-32BD-7AC4-19DC-3CFB256BEA0E}"/>
          </ac:spMkLst>
        </pc:spChg>
        <pc:picChg chg="add mod">
          <ac:chgData name="DENGYAO LI" userId="14cc8a7cd33302d5" providerId="LiveId" clId="{1B72256C-212F-4BDE-B855-4CBAAA04EB81}" dt="2024-05-27T03:49:48.278" v="7237" actId="1037"/>
          <ac:picMkLst>
            <pc:docMk/>
            <pc:sldMk cId="1813939864" sldId="317"/>
            <ac:picMk id="6" creationId="{73F3BD7F-23BF-EA6F-B286-5E7444CF762A}"/>
          </ac:picMkLst>
        </pc:picChg>
        <pc:picChg chg="add del mod">
          <ac:chgData name="DENGYAO LI" userId="14cc8a7cd33302d5" providerId="LiveId" clId="{1B72256C-212F-4BDE-B855-4CBAAA04EB81}" dt="2024-05-26T03:50:55.798" v="2987" actId="478"/>
          <ac:picMkLst>
            <pc:docMk/>
            <pc:sldMk cId="1813939864" sldId="317"/>
            <ac:picMk id="30" creationId="{6DBC7342-A00D-45B9-ECB8-5A70D89BC70E}"/>
          </ac:picMkLst>
        </pc:pic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3" creationId="{12948F2D-A159-1A51-63E3-4F5E894BD055}"/>
          </ac:cxnSpMkLst>
        </pc:cxnChg>
        <pc:cxnChg chg="add del mod">
          <ac:chgData name="DENGYAO LI" userId="14cc8a7cd33302d5" providerId="LiveId" clId="{1B72256C-212F-4BDE-B855-4CBAAA04EB81}" dt="2024-05-21T11:18:10.633" v="1576" actId="478"/>
          <ac:cxnSpMkLst>
            <pc:docMk/>
            <pc:sldMk cId="1813939864" sldId="317"/>
            <ac:cxnSpMk id="15" creationId="{4053268D-FD26-27DE-A031-03B414BC0099}"/>
          </ac:cxnSpMkLst>
        </pc:cxnChg>
        <pc:cxnChg chg="add del mod">
          <ac:chgData name="DENGYAO LI" userId="14cc8a7cd33302d5" providerId="LiveId" clId="{1B72256C-212F-4BDE-B855-4CBAAA04EB81}" dt="2024-05-26T03:18:00.311" v="2760" actId="478"/>
          <ac:cxnSpMkLst>
            <pc:docMk/>
            <pc:sldMk cId="1813939864" sldId="317"/>
            <ac:cxnSpMk id="17" creationId="{65413E1D-58C5-CDB5-B0BB-532E2C79CE39}"/>
          </ac:cxnSpMkLst>
        </pc:cxnChg>
        <pc:cxnChg chg="add del mod">
          <ac:chgData name="DENGYAO LI" userId="14cc8a7cd33302d5" providerId="LiveId" clId="{1B72256C-212F-4BDE-B855-4CBAAA04EB81}" dt="2024-05-26T03:39:59.989" v="2780" actId="478"/>
          <ac:cxnSpMkLst>
            <pc:docMk/>
            <pc:sldMk cId="1813939864" sldId="317"/>
            <ac:cxnSpMk id="20" creationId="{444F492B-BA49-1FA5-4996-4D902FFF715B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23" creationId="{B877FF23-EF49-19E8-C911-3F182E029C29}"/>
          </ac:cxnSpMkLst>
        </pc:cxnChg>
        <pc:cxnChg chg="add del mod">
          <ac:chgData name="DENGYAO LI" userId="14cc8a7cd33302d5" providerId="LiveId" clId="{1B72256C-212F-4BDE-B855-4CBAAA04EB81}" dt="2024-05-26T03:10:43.349" v="2690" actId="478"/>
          <ac:cxnSpMkLst>
            <pc:docMk/>
            <pc:sldMk cId="1813939864" sldId="317"/>
            <ac:cxnSpMk id="27" creationId="{44FF7916-0812-2586-6F53-DB1B2BDC9D5D}"/>
          </ac:cxnSpMkLst>
        </pc:cxnChg>
        <pc:cxnChg chg="add del mod">
          <ac:chgData name="DENGYAO LI" userId="14cc8a7cd33302d5" providerId="LiveId" clId="{1B72256C-212F-4BDE-B855-4CBAAA04EB81}" dt="2024-05-26T03:18:13.994" v="2762" actId="478"/>
          <ac:cxnSpMkLst>
            <pc:docMk/>
            <pc:sldMk cId="1813939864" sldId="317"/>
            <ac:cxnSpMk id="32" creationId="{9E66A1E4-FE33-BA88-8362-4576CB2D13DB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33" creationId="{F034F3B6-0BED-C4FD-FB2B-B58E6DB1CF06}"/>
          </ac:cxnSpMkLst>
        </pc:cxnChg>
        <pc:cxnChg chg="add del mod">
          <ac:chgData name="DENGYAO LI" userId="14cc8a7cd33302d5" providerId="LiveId" clId="{1B72256C-212F-4BDE-B855-4CBAAA04EB81}" dt="2024-05-26T03:40:20.178" v="2785" actId="478"/>
          <ac:cxnSpMkLst>
            <pc:docMk/>
            <pc:sldMk cId="1813939864" sldId="317"/>
            <ac:cxnSpMk id="41" creationId="{3AF69D36-C6DE-F3FF-BEBB-CFE2D8053FAC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44" creationId="{6C2B367D-8A1D-CB76-EC83-5DB6ED33B52C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51" creationId="{EB80B395-F2D1-4BFB-2A90-64D6CC98D66F}"/>
          </ac:cxnSpMkLst>
        </pc:cxnChg>
        <pc:cxnChg chg="add mod">
          <ac:chgData name="DENGYAO LI" userId="14cc8a7cd33302d5" providerId="LiveId" clId="{1B72256C-212F-4BDE-B855-4CBAAA04EB81}" dt="2024-05-26T14:20:05.728" v="6718" actId="1036"/>
          <ac:cxnSpMkLst>
            <pc:docMk/>
            <pc:sldMk cId="1813939864" sldId="317"/>
            <ac:cxnSpMk id="74" creationId="{B07BD4B1-4117-9EB2-AF02-87D45ACC76C9}"/>
          </ac:cxnSpMkLst>
        </pc:cxnChg>
      </pc:sldChg>
      <pc:sldChg chg="addSp delSp modSp add del mod">
        <pc:chgData name="DENGYAO LI" userId="14cc8a7cd33302d5" providerId="LiveId" clId="{1B72256C-212F-4BDE-B855-4CBAAA04EB81}" dt="2024-05-26T03:12:29.667" v="2740" actId="47"/>
        <pc:sldMkLst>
          <pc:docMk/>
          <pc:sldMk cId="1467585697" sldId="318"/>
        </pc:sldMkLst>
        <pc:spChg chg="add mod">
          <ac:chgData name="DENGYAO LI" userId="14cc8a7cd33302d5" providerId="LiveId" clId="{1B72256C-212F-4BDE-B855-4CBAAA04EB81}" dt="2024-05-24T02:08:54.887" v="1899" actId="20577"/>
          <ac:spMkLst>
            <pc:docMk/>
            <pc:sldMk cId="1467585697" sldId="318"/>
            <ac:spMk id="2" creationId="{A6B2233F-5929-CDD9-89B1-E320310905B1}"/>
          </ac:spMkLst>
        </pc:spChg>
        <pc:spChg chg="add del mod">
          <ac:chgData name="DENGYAO LI" userId="14cc8a7cd33302d5" providerId="LiveId" clId="{1B72256C-212F-4BDE-B855-4CBAAA04EB81}" dt="2024-05-26T03:12:05.956" v="2721" actId="21"/>
          <ac:spMkLst>
            <pc:docMk/>
            <pc:sldMk cId="1467585697" sldId="318"/>
            <ac:spMk id="5" creationId="{0E42C371-8E18-BB6D-6187-3B855F2C33B5}"/>
          </ac:spMkLst>
        </pc:spChg>
      </pc:sldChg>
      <pc:sldChg chg="addSp delSp modSp add del mod ord">
        <pc:chgData name="DENGYAO LI" userId="14cc8a7cd33302d5" providerId="LiveId" clId="{1B72256C-212F-4BDE-B855-4CBAAA04EB81}" dt="2024-05-29T15:04:13.829" v="10604" actId="47"/>
        <pc:sldMkLst>
          <pc:docMk/>
          <pc:sldMk cId="140713277" sldId="319"/>
        </pc:sldMkLst>
        <pc:spChg chg="add del mod">
          <ac:chgData name="DENGYAO LI" userId="14cc8a7cd33302d5" providerId="LiveId" clId="{1B72256C-212F-4BDE-B855-4CBAAA04EB81}" dt="2024-05-24T02:17:13.852" v="1968" actId="21"/>
          <ac:spMkLst>
            <pc:docMk/>
            <pc:sldMk cId="140713277" sldId="319"/>
            <ac:spMk id="2" creationId="{82A5EC32-6BB9-C21C-C583-F09FC97BB5BB}"/>
          </ac:spMkLst>
        </pc:spChg>
        <pc:spChg chg="add mod">
          <ac:chgData name="DENGYAO LI" userId="14cc8a7cd33302d5" providerId="LiveId" clId="{1B72256C-212F-4BDE-B855-4CBAAA04EB81}" dt="2024-05-26T14:17:08.648" v="6559" actId="1035"/>
          <ac:spMkLst>
            <pc:docMk/>
            <pc:sldMk cId="140713277" sldId="319"/>
            <ac:spMk id="3" creationId="{45AEC9DD-327A-01EE-66B5-380DDD8BCEB8}"/>
          </ac:spMkLst>
        </pc:spChg>
        <pc:spChg chg="add mod">
          <ac:chgData name="DENGYAO LI" userId="14cc8a7cd33302d5" providerId="LiveId" clId="{1B72256C-212F-4BDE-B855-4CBAAA04EB81}" dt="2024-05-26T14:16:46.752" v="6541" actId="21"/>
          <ac:spMkLst>
            <pc:docMk/>
            <pc:sldMk cId="140713277" sldId="319"/>
            <ac:spMk id="5" creationId="{CC379BC0-1E5D-02EB-59A1-A4EA0A4A597E}"/>
          </ac:spMkLst>
        </pc:spChg>
        <pc:spChg chg="add mod">
          <ac:chgData name="DENGYAO LI" userId="14cc8a7cd33302d5" providerId="LiveId" clId="{1B72256C-212F-4BDE-B855-4CBAAA04EB81}" dt="2024-05-26T14:17:02.925" v="6549" actId="14100"/>
          <ac:spMkLst>
            <pc:docMk/>
            <pc:sldMk cId="140713277" sldId="319"/>
            <ac:spMk id="6" creationId="{676BA029-D6AB-DBFB-45F7-21A9C6F1C6D7}"/>
          </ac:spMkLst>
        </pc:spChg>
        <pc:spChg chg="add del mod">
          <ac:chgData name="DENGYAO LI" userId="14cc8a7cd33302d5" providerId="LiveId" clId="{1B72256C-212F-4BDE-B855-4CBAAA04EB81}" dt="2024-05-21T10:39:28.031" v="1102" actId="478"/>
          <ac:spMkLst>
            <pc:docMk/>
            <pc:sldMk cId="140713277" sldId="319"/>
            <ac:spMk id="7" creationId="{F043F2B8-9595-8EA3-9DA2-D29D0DF9EC14}"/>
          </ac:spMkLst>
        </pc:spChg>
        <pc:spChg chg="add del">
          <ac:chgData name="DENGYAO LI" userId="14cc8a7cd33302d5" providerId="LiveId" clId="{1B72256C-212F-4BDE-B855-4CBAAA04EB81}" dt="2024-05-21T10:39:44.075" v="1104" actId="478"/>
          <ac:spMkLst>
            <pc:docMk/>
            <pc:sldMk cId="140713277" sldId="319"/>
            <ac:spMk id="9" creationId="{84933911-B8E4-27D6-C10A-4B94D418931B}"/>
          </ac:spMkLst>
        </pc:spChg>
        <pc:picChg chg="add mod">
          <ac:chgData name="DENGYAO LI" userId="14cc8a7cd33302d5" providerId="LiveId" clId="{1B72256C-212F-4BDE-B855-4CBAAA04EB81}" dt="2024-05-27T03:49:40.446" v="7233" actId="1037"/>
          <ac:picMkLst>
            <pc:docMk/>
            <pc:sldMk cId="140713277" sldId="319"/>
            <ac:picMk id="2" creationId="{B10F6407-787C-6815-8CA6-E7816EE1E41F}"/>
          </ac:picMkLst>
        </pc:picChg>
        <pc:picChg chg="add del mod">
          <ac:chgData name="DENGYAO LI" userId="14cc8a7cd33302d5" providerId="LiveId" clId="{1B72256C-212F-4BDE-B855-4CBAAA04EB81}" dt="2024-05-28T11:59:59.130" v="8091" actId="478"/>
          <ac:picMkLst>
            <pc:docMk/>
            <pc:sldMk cId="140713277" sldId="319"/>
            <ac:picMk id="8" creationId="{81A15D57-59B7-6C3A-EAE3-FB3F9AED51BE}"/>
          </ac:picMkLst>
        </pc:picChg>
        <pc:picChg chg="add mod">
          <ac:chgData name="DENGYAO LI" userId="14cc8a7cd33302d5" providerId="LiveId" clId="{1B72256C-212F-4BDE-B855-4CBAAA04EB81}" dt="2024-05-29T06:52:49.667" v="8299" actId="1035"/>
          <ac:picMkLst>
            <pc:docMk/>
            <pc:sldMk cId="140713277" sldId="319"/>
            <ac:picMk id="10" creationId="{B17986BA-5ED3-C47A-D22F-950697AA3DAE}"/>
          </ac:picMkLst>
        </pc:picChg>
        <pc:picChg chg="add del mod">
          <ac:chgData name="DENGYAO LI" userId="14cc8a7cd33302d5" providerId="LiveId" clId="{1B72256C-212F-4BDE-B855-4CBAAA04EB81}" dt="2024-05-21T10:40:36.210" v="1112" actId="478"/>
          <ac:picMkLst>
            <pc:docMk/>
            <pc:sldMk cId="140713277" sldId="319"/>
            <ac:picMk id="11" creationId="{E9C15508-6D98-FF52-BEE8-83228116C98C}"/>
          </ac:picMkLst>
        </pc:picChg>
        <pc:picChg chg="add del mod">
          <ac:chgData name="DENGYAO LI" userId="14cc8a7cd33302d5" providerId="LiveId" clId="{1B72256C-212F-4BDE-B855-4CBAAA04EB81}" dt="2024-05-28T10:33:06.242" v="7916" actId="478"/>
          <ac:picMkLst>
            <pc:docMk/>
            <pc:sldMk cId="140713277" sldId="319"/>
            <ac:picMk id="13" creationId="{9641B53C-0E48-BA53-893A-EAF860F220EA}"/>
          </ac:picMkLst>
        </pc:picChg>
      </pc:sldChg>
      <pc:sldChg chg="addSp delSp modSp new mod">
        <pc:chgData name="DENGYAO LI" userId="14cc8a7cd33302d5" providerId="LiveId" clId="{1B72256C-212F-4BDE-B855-4CBAAA04EB81}" dt="2024-05-29T15:15:09.738" v="10854" actId="1038"/>
        <pc:sldMkLst>
          <pc:docMk/>
          <pc:sldMk cId="4159295022" sldId="320"/>
        </pc:sldMkLst>
        <pc:spChg chg="del">
          <ac:chgData name="DENGYAO LI" userId="14cc8a7cd33302d5" providerId="LiveId" clId="{1B72256C-212F-4BDE-B855-4CBAAA04EB81}" dt="2024-05-22T03:20:21.982" v="1735" actId="478"/>
          <ac:spMkLst>
            <pc:docMk/>
            <pc:sldMk cId="4159295022" sldId="320"/>
            <ac:spMk id="2" creationId="{8C299AAF-A7B3-193E-69EB-BF81803966B6}"/>
          </ac:spMkLst>
        </pc:spChg>
        <pc:spChg chg="add mod">
          <ac:chgData name="DENGYAO LI" userId="14cc8a7cd33302d5" providerId="LiveId" clId="{1B72256C-212F-4BDE-B855-4CBAAA04EB81}" dt="2024-05-29T08:59:01.528" v="9582" actId="20577"/>
          <ac:spMkLst>
            <pc:docMk/>
            <pc:sldMk cId="4159295022" sldId="320"/>
            <ac:spMk id="2" creationId="{E63B4F01-3D94-AD6F-5F6A-AA009840E113}"/>
          </ac:spMkLst>
        </pc:spChg>
        <pc:spChg chg="add mod">
          <ac:chgData name="DENGYAO LI" userId="14cc8a7cd33302d5" providerId="LiveId" clId="{1B72256C-212F-4BDE-B855-4CBAAA04EB81}" dt="2024-05-26T07:40:22.527" v="4467"/>
          <ac:spMkLst>
            <pc:docMk/>
            <pc:sldMk cId="4159295022" sldId="320"/>
            <ac:spMk id="3" creationId="{0D257B9E-DB3D-6AF2-6403-957C7CCAA718}"/>
          </ac:spMkLst>
        </pc:spChg>
        <pc:spChg chg="del">
          <ac:chgData name="DENGYAO LI" userId="14cc8a7cd33302d5" providerId="LiveId" clId="{1B72256C-212F-4BDE-B855-4CBAAA04EB81}" dt="2024-05-22T03:20:20.378" v="1734" actId="478"/>
          <ac:spMkLst>
            <pc:docMk/>
            <pc:sldMk cId="4159295022" sldId="320"/>
            <ac:spMk id="3" creationId="{ABA12492-363E-9FCB-9561-82653F602894}"/>
          </ac:spMkLst>
        </pc:spChg>
        <pc:spChg chg="add mod">
          <ac:chgData name="DENGYAO LI" userId="14cc8a7cd33302d5" providerId="LiveId" clId="{1B72256C-212F-4BDE-B855-4CBAAA04EB81}" dt="2024-05-26T07:40:30.097" v="4468"/>
          <ac:spMkLst>
            <pc:docMk/>
            <pc:sldMk cId="4159295022" sldId="320"/>
            <ac:spMk id="5" creationId="{63D18EA3-1D4F-7057-D49D-5704493A49B6}"/>
          </ac:spMkLst>
        </pc:spChg>
        <pc:spChg chg="add mod">
          <ac:chgData name="DENGYAO LI" userId="14cc8a7cd33302d5" providerId="LiveId" clId="{1B72256C-212F-4BDE-B855-4CBAAA04EB81}" dt="2024-05-29T15:15:09.738" v="10854" actId="1038"/>
          <ac:spMkLst>
            <pc:docMk/>
            <pc:sldMk cId="4159295022" sldId="320"/>
            <ac:spMk id="5" creationId="{C4B0E142-3963-DB8E-201B-5F9B8D3CF1D6}"/>
          </ac:spMkLst>
        </pc:spChg>
        <pc:spChg chg="add del mod">
          <ac:chgData name="DENGYAO LI" userId="14cc8a7cd33302d5" providerId="LiveId" clId="{1B72256C-212F-4BDE-B855-4CBAAA04EB81}" dt="2024-05-26T07:41:09.729" v="4554" actId="478"/>
          <ac:spMkLst>
            <pc:docMk/>
            <pc:sldMk cId="4159295022" sldId="320"/>
            <ac:spMk id="6" creationId="{653989E3-10A1-0A4B-A456-562367E25B0C}"/>
          </ac:spMkLst>
        </pc:spChg>
        <pc:spChg chg="add del mod">
          <ac:chgData name="DENGYAO LI" userId="14cc8a7cd33302d5" providerId="LiveId" clId="{1B72256C-212F-4BDE-B855-4CBAAA04EB81}" dt="2024-05-26T07:40:14.674" v="4464" actId="478"/>
          <ac:spMkLst>
            <pc:docMk/>
            <pc:sldMk cId="4159295022" sldId="320"/>
            <ac:spMk id="9" creationId="{B2E4D90B-776A-AEE3-D1EA-44F6F45B36E3}"/>
          </ac:spMkLst>
        </pc:spChg>
        <pc:picChg chg="add mod">
          <ac:chgData name="DENGYAO LI" userId="14cc8a7cd33302d5" providerId="LiveId" clId="{1B72256C-212F-4BDE-B855-4CBAAA04EB81}" dt="2024-05-29T15:15:09.738" v="10854" actId="1038"/>
          <ac:picMkLst>
            <pc:docMk/>
            <pc:sldMk cId="4159295022" sldId="320"/>
            <ac:picMk id="3" creationId="{C6E2D5DC-E172-320F-1B7B-EDDA6EA1376D}"/>
          </ac:picMkLst>
        </pc:picChg>
        <pc:picChg chg="add del mod">
          <ac:chgData name="DENGYAO LI" userId="14cc8a7cd33302d5" providerId="LiveId" clId="{1B72256C-212F-4BDE-B855-4CBAAA04EB81}" dt="2024-05-22T03:20:40.443" v="1737" actId="478"/>
          <ac:picMkLst>
            <pc:docMk/>
            <pc:sldMk cId="4159295022" sldId="320"/>
            <ac:picMk id="6" creationId="{6A115CE2-BBFD-F1D8-7523-3932DAE97B75}"/>
          </ac:picMkLst>
        </pc:picChg>
        <pc:picChg chg="add mod">
          <ac:chgData name="DENGYAO LI" userId="14cc8a7cd33302d5" providerId="LiveId" clId="{1B72256C-212F-4BDE-B855-4CBAAA04EB81}" dt="2024-05-29T15:15:09.738" v="10854" actId="1038"/>
          <ac:picMkLst>
            <pc:docMk/>
            <pc:sldMk cId="4159295022" sldId="320"/>
            <ac:picMk id="8" creationId="{4795A342-B6D8-8F1D-0EB1-44A4546987BD}"/>
          </ac:picMkLst>
        </pc:picChg>
        <pc:cxnChg chg="add del mod">
          <ac:chgData name="DENGYAO LI" userId="14cc8a7cd33302d5" providerId="LiveId" clId="{1B72256C-212F-4BDE-B855-4CBAAA04EB81}" dt="2024-05-26T07:41:36.557" v="4561" actId="478"/>
          <ac:cxnSpMkLst>
            <pc:docMk/>
            <pc:sldMk cId="4159295022" sldId="320"/>
            <ac:cxnSpMk id="10" creationId="{10EFCD77-D805-CD5D-0C8A-C5B4DA5AE396}"/>
          </ac:cxnSpMkLst>
        </pc:cxnChg>
        <pc:cxnChg chg="add del mod">
          <ac:chgData name="DENGYAO LI" userId="14cc8a7cd33302d5" providerId="LiveId" clId="{1B72256C-212F-4BDE-B855-4CBAAA04EB81}" dt="2024-05-26T07:41:35.418" v="4560" actId="478"/>
          <ac:cxnSpMkLst>
            <pc:docMk/>
            <pc:sldMk cId="4159295022" sldId="320"/>
            <ac:cxnSpMk id="11" creationId="{E60F8548-26B7-8355-17E9-DEF72FDF6088}"/>
          </ac:cxnSpMkLst>
        </pc:cxnChg>
      </pc:sldChg>
      <pc:sldChg chg="addSp delSp modSp new mod">
        <pc:chgData name="DENGYAO LI" userId="14cc8a7cd33302d5" providerId="LiveId" clId="{1B72256C-212F-4BDE-B855-4CBAAA04EB81}" dt="2024-05-29T15:25:51.044" v="11066" actId="1076"/>
        <pc:sldMkLst>
          <pc:docMk/>
          <pc:sldMk cId="776363597" sldId="321"/>
        </pc:sldMkLst>
        <pc:spChg chg="del">
          <ac:chgData name="DENGYAO LI" userId="14cc8a7cd33302d5" providerId="LiveId" clId="{1B72256C-212F-4BDE-B855-4CBAAA04EB81}" dt="2024-05-24T02:07:18.056" v="1813" actId="478"/>
          <ac:spMkLst>
            <pc:docMk/>
            <pc:sldMk cId="776363597" sldId="321"/>
            <ac:spMk id="2" creationId="{40B23223-D8F7-EC34-8978-0E4F06CD4086}"/>
          </ac:spMkLst>
        </pc:spChg>
        <pc:spChg chg="add del">
          <ac:chgData name="DENGYAO LI" userId="14cc8a7cd33302d5" providerId="LiveId" clId="{1B72256C-212F-4BDE-B855-4CBAAA04EB81}" dt="2024-05-26T06:25:32.632" v="3297" actId="478"/>
          <ac:spMkLst>
            <pc:docMk/>
            <pc:sldMk cId="776363597" sldId="321"/>
            <ac:spMk id="3" creationId="{65130725-21EF-A5F0-D605-71432F643812}"/>
          </ac:spMkLst>
        </pc:spChg>
        <pc:spChg chg="del">
          <ac:chgData name="DENGYAO LI" userId="14cc8a7cd33302d5" providerId="LiveId" clId="{1B72256C-212F-4BDE-B855-4CBAAA04EB81}" dt="2024-05-24T02:07:14.438" v="1812" actId="478"/>
          <ac:spMkLst>
            <pc:docMk/>
            <pc:sldMk cId="776363597" sldId="321"/>
            <ac:spMk id="3" creationId="{75996F7A-FB8F-90FE-563A-C8A52A6FBB28}"/>
          </ac:spMkLst>
        </pc:spChg>
        <pc:spChg chg="add del mod">
          <ac:chgData name="DENGYAO LI" userId="14cc8a7cd33302d5" providerId="LiveId" clId="{1B72256C-212F-4BDE-B855-4CBAAA04EB81}" dt="2024-05-29T11:01:19.113" v="10393" actId="478"/>
          <ac:spMkLst>
            <pc:docMk/>
            <pc:sldMk cId="776363597" sldId="321"/>
            <ac:spMk id="3" creationId="{93DF3184-C7A6-F675-9047-BF3A43997FD0}"/>
          </ac:spMkLst>
        </pc:spChg>
        <pc:spChg chg="add del mod">
          <ac:chgData name="DENGYAO LI" userId="14cc8a7cd33302d5" providerId="LiveId" clId="{1B72256C-212F-4BDE-B855-4CBAAA04EB81}" dt="2024-05-29T11:07:17.555" v="10440" actId="21"/>
          <ac:spMkLst>
            <pc:docMk/>
            <pc:sldMk cId="776363597" sldId="321"/>
            <ac:spMk id="5" creationId="{52F68572-60C8-34F1-DEEB-1D4A18C9084D}"/>
          </ac:spMkLst>
        </pc:spChg>
        <pc:spChg chg="add del mod">
          <ac:chgData name="DENGYAO LI" userId="14cc8a7cd33302d5" providerId="LiveId" clId="{1B72256C-212F-4BDE-B855-4CBAAA04EB81}" dt="2024-05-26T07:38:58.798" v="4375" actId="478"/>
          <ac:spMkLst>
            <pc:docMk/>
            <pc:sldMk cId="776363597" sldId="321"/>
            <ac:spMk id="5" creationId="{EB76F539-FAE8-C04C-3393-8D88A3D4AA27}"/>
          </ac:spMkLst>
        </pc:spChg>
        <pc:spChg chg="add mod">
          <ac:chgData name="DENGYAO LI" userId="14cc8a7cd33302d5" providerId="LiveId" clId="{1B72256C-212F-4BDE-B855-4CBAAA04EB81}" dt="2024-05-29T11:07:32.740" v="10468" actId="1036"/>
          <ac:spMkLst>
            <pc:docMk/>
            <pc:sldMk cId="776363597" sldId="321"/>
            <ac:spMk id="7" creationId="{F00871E1-F31C-C353-54A8-38FB2D6EF9ED}"/>
          </ac:spMkLst>
        </pc:spChg>
        <pc:spChg chg="add del mod">
          <ac:chgData name="DENGYAO LI" userId="14cc8a7cd33302d5" providerId="LiveId" clId="{1B72256C-212F-4BDE-B855-4CBAAA04EB81}" dt="2024-05-29T11:07:15.454" v="10439" actId="478"/>
          <ac:spMkLst>
            <pc:docMk/>
            <pc:sldMk cId="776363597" sldId="321"/>
            <ac:spMk id="8" creationId="{BA0C8F34-CABC-96EC-96ED-B3750A714425}"/>
          </ac:spMkLst>
        </pc:spChg>
        <pc:spChg chg="add mod">
          <ac:chgData name="DENGYAO LI" userId="14cc8a7cd33302d5" providerId="LiveId" clId="{1B72256C-212F-4BDE-B855-4CBAAA04EB81}" dt="2024-05-29T11:07:28.960" v="10448" actId="1035"/>
          <ac:spMkLst>
            <pc:docMk/>
            <pc:sldMk cId="776363597" sldId="321"/>
            <ac:spMk id="9" creationId="{52F68572-60C8-34F1-DEEB-1D4A18C9084D}"/>
          </ac:spMkLst>
        </pc:spChg>
        <pc:picChg chg="add mod">
          <ac:chgData name="DENGYAO LI" userId="14cc8a7cd33302d5" providerId="LiveId" clId="{1B72256C-212F-4BDE-B855-4CBAAA04EB81}" dt="2024-05-29T11:07:32.740" v="10468" actId="1036"/>
          <ac:picMkLst>
            <pc:docMk/>
            <pc:sldMk cId="776363597" sldId="321"/>
            <ac:picMk id="2" creationId="{CDEB3CD3-DD69-0FFB-C39F-3665AB6697D5}"/>
          </ac:picMkLst>
        </pc:picChg>
        <pc:picChg chg="add mod">
          <ac:chgData name="DENGYAO LI" userId="14cc8a7cd33302d5" providerId="LiveId" clId="{1B72256C-212F-4BDE-B855-4CBAAA04EB81}" dt="2024-05-29T15:25:51.044" v="11066" actId="1076"/>
          <ac:picMkLst>
            <pc:docMk/>
            <pc:sldMk cId="776363597" sldId="321"/>
            <ac:picMk id="6" creationId="{9A350BD3-7DD8-8183-12EC-2AAE60679E9F}"/>
          </ac:picMkLst>
        </pc:picChg>
      </pc:sldChg>
      <pc:sldChg chg="addSp delSp modSp new mod ord">
        <pc:chgData name="DENGYAO LI" userId="14cc8a7cd33302d5" providerId="LiveId" clId="{1B72256C-212F-4BDE-B855-4CBAAA04EB81}" dt="2024-05-30T08:38:29.738" v="11594" actId="207"/>
        <pc:sldMkLst>
          <pc:docMk/>
          <pc:sldMk cId="176315156" sldId="322"/>
        </pc:sldMkLst>
        <pc:spChg chg="add mod">
          <ac:chgData name="DENGYAO LI" userId="14cc8a7cd33302d5" providerId="LiveId" clId="{1B72256C-212F-4BDE-B855-4CBAAA04EB81}" dt="2024-05-30T08:38:29.738" v="11594" actId="207"/>
          <ac:spMkLst>
            <pc:docMk/>
            <pc:sldMk cId="176315156" sldId="322"/>
            <ac:spMk id="2" creationId="{6B5ED114-0B06-AFDE-3354-124BEE4776DB}"/>
          </ac:spMkLst>
        </pc:spChg>
        <pc:spChg chg="del">
          <ac:chgData name="DENGYAO LI" userId="14cc8a7cd33302d5" providerId="LiveId" clId="{1B72256C-212F-4BDE-B855-4CBAAA04EB81}" dt="2024-05-24T02:08:17.849" v="1879" actId="478"/>
          <ac:spMkLst>
            <pc:docMk/>
            <pc:sldMk cId="176315156" sldId="322"/>
            <ac:spMk id="2" creationId="{D95111AF-4BA1-EBF8-D199-E166A52F2C35}"/>
          </ac:spMkLst>
        </pc:spChg>
        <pc:spChg chg="del">
          <ac:chgData name="DENGYAO LI" userId="14cc8a7cd33302d5" providerId="LiveId" clId="{1B72256C-212F-4BDE-B855-4CBAAA04EB81}" dt="2024-05-24T02:08:16.756" v="1878" actId="478"/>
          <ac:spMkLst>
            <pc:docMk/>
            <pc:sldMk cId="176315156" sldId="322"/>
            <ac:spMk id="3" creationId="{06D5625F-C4AD-14C6-8247-B066F9BDAC93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5" creationId="{60763713-6752-CE65-9D9B-FDF2A1E73AEF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6" creationId="{BF37568E-7DF5-4D4E-FB8A-9BBCD87E11BF}"/>
          </ac:spMkLst>
        </pc:spChg>
        <pc:spChg chg="add del mod">
          <ac:chgData name="DENGYAO LI" userId="14cc8a7cd33302d5" providerId="LiveId" clId="{1B72256C-212F-4BDE-B855-4CBAAA04EB81}" dt="2024-05-26T07:28:17.713" v="4166" actId="478"/>
          <ac:spMkLst>
            <pc:docMk/>
            <pc:sldMk cId="176315156" sldId="322"/>
            <ac:spMk id="7" creationId="{93CE8F46-8536-B916-D43A-AE743D3749A3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8" creationId="{4886D948-1E3D-E1A4-AA01-867AE968B76F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9" creationId="{66E0E07E-BCD2-A315-4E79-EF5C10C4DA79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0" creationId="{F8C149EE-097C-DF5F-E82D-8880091B77B3}"/>
          </ac:spMkLst>
        </pc:spChg>
        <pc:spChg chg="add del mod or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1" creationId="{0935BDA6-7B2E-1906-0152-6F2B2F9147D2}"/>
          </ac:spMkLst>
        </pc:spChg>
        <pc:spChg chg="add del mod ord">
          <ac:chgData name="DENGYAO LI" userId="14cc8a7cd33302d5" providerId="LiveId" clId="{1B72256C-212F-4BDE-B855-4CBAAA04EB81}" dt="2024-05-26T07:19:45.470" v="3999" actId="478"/>
          <ac:spMkLst>
            <pc:docMk/>
            <pc:sldMk cId="176315156" sldId="322"/>
            <ac:spMk id="12" creationId="{344B7D95-9A63-4795-B034-DD6738154D28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3" creationId="{63C4EBA3-2F42-A748-F53A-D7AF83ADD66D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4" creationId="{A2CE7A5F-EA4F-4E83-4887-280B24155C29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5" creationId="{B20DBDFB-6510-CBE1-0878-B5ED60929DC5}"/>
          </ac:spMkLst>
        </pc:spChg>
        <pc:spChg chg="add del mod">
          <ac:chgData name="DENGYAO LI" userId="14cc8a7cd33302d5" providerId="LiveId" clId="{1B72256C-212F-4BDE-B855-4CBAAA04EB81}" dt="2024-05-26T07:28:16.571" v="4165" actId="478"/>
          <ac:spMkLst>
            <pc:docMk/>
            <pc:sldMk cId="176315156" sldId="322"/>
            <ac:spMk id="16" creationId="{13CEEF3D-BC12-B106-1DD3-29CA1C335A7A}"/>
          </ac:spMkLst>
        </pc:spChg>
        <pc:spChg chg="add del mod">
          <ac:chgData name="DENGYAO LI" userId="14cc8a7cd33302d5" providerId="LiveId" clId="{1B72256C-212F-4BDE-B855-4CBAAA04EB81}" dt="2024-05-29T15:52:13.717" v="11338" actId="478"/>
          <ac:spMkLst>
            <pc:docMk/>
            <pc:sldMk cId="176315156" sldId="322"/>
            <ac:spMk id="24" creationId="{62CEB772-6C9D-C80A-B11D-950CAF12E962}"/>
          </ac:spMkLst>
        </pc:spChg>
        <pc:spChg chg="add mod">
          <ac:chgData name="DENGYAO LI" userId="14cc8a7cd33302d5" providerId="LiveId" clId="{1B72256C-212F-4BDE-B855-4CBAAA04EB81}" dt="2024-05-29T15:52:27.284" v="11342" actId="12788"/>
          <ac:spMkLst>
            <pc:docMk/>
            <pc:sldMk cId="176315156" sldId="322"/>
            <ac:spMk id="25" creationId="{2BF6F8BE-0ACF-E31A-4E22-FC054C2C12D8}"/>
          </ac:spMkLst>
        </pc:spChg>
        <pc:spChg chg="add del">
          <ac:chgData name="DENGYAO LI" userId="14cc8a7cd33302d5" providerId="LiveId" clId="{1B72256C-212F-4BDE-B855-4CBAAA04EB81}" dt="2024-05-26T07:36:39.518" v="4243" actId="478"/>
          <ac:spMkLst>
            <pc:docMk/>
            <pc:sldMk cId="176315156" sldId="322"/>
            <ac:spMk id="26" creationId="{6E2818F9-4559-D0CF-0CF4-A356F398F979}"/>
          </ac:spMkLst>
        </pc:spChg>
        <pc:spChg chg="add mod">
          <ac:chgData name="DENGYAO LI" userId="14cc8a7cd33302d5" providerId="LiveId" clId="{1B72256C-212F-4BDE-B855-4CBAAA04EB81}" dt="2024-05-29T15:52:27.284" v="11342" actId="12788"/>
          <ac:spMkLst>
            <pc:docMk/>
            <pc:sldMk cId="176315156" sldId="322"/>
            <ac:spMk id="27" creationId="{76F5CAD1-364F-BC6B-5D4C-CFB751774BAB}"/>
          </ac:spMkLst>
        </pc:spChg>
        <pc:spChg chg="add del mod">
          <ac:chgData name="DENGYAO LI" userId="14cc8a7cd33302d5" providerId="LiveId" clId="{1B72256C-212F-4BDE-B855-4CBAAA04EB81}" dt="2024-05-26T07:55:16.636" v="4956" actId="478"/>
          <ac:spMkLst>
            <pc:docMk/>
            <pc:sldMk cId="176315156" sldId="322"/>
            <ac:spMk id="28" creationId="{23DC04CC-7C23-C8BC-885A-1F6FFF2DB09C}"/>
          </ac:spMkLst>
        </pc:spChg>
        <pc:picChg chg="add del mod">
          <ac:chgData name="DENGYAO LI" userId="14cc8a7cd33302d5" providerId="LiveId" clId="{1B72256C-212F-4BDE-B855-4CBAAA04EB81}" dt="2024-05-26T07:28:14.912" v="4164" actId="478"/>
          <ac:picMkLst>
            <pc:docMk/>
            <pc:sldMk cId="176315156" sldId="322"/>
            <ac:picMk id="3" creationId="{C5237C2F-663C-077F-6A1E-D3250E666D27}"/>
          </ac:picMkLst>
        </pc:picChg>
        <pc:picChg chg="add del mod">
          <ac:chgData name="DENGYAO LI" userId="14cc8a7cd33302d5" providerId="LiveId" clId="{1B72256C-212F-4BDE-B855-4CBAAA04EB81}" dt="2024-05-26T07:26:54.258" v="4127" actId="22"/>
          <ac:picMkLst>
            <pc:docMk/>
            <pc:sldMk cId="176315156" sldId="322"/>
            <ac:picMk id="18" creationId="{482213CE-1BC2-F6FA-0F62-162D1D402A40}"/>
          </ac:picMkLst>
        </pc:picChg>
        <pc:picChg chg="add mod">
          <ac:chgData name="DENGYAO LI" userId="14cc8a7cd33302d5" providerId="LiveId" clId="{1B72256C-212F-4BDE-B855-4CBAAA04EB81}" dt="2024-05-29T15:52:27.284" v="11342" actId="12788"/>
          <ac:picMkLst>
            <pc:docMk/>
            <pc:sldMk cId="176315156" sldId="322"/>
            <ac:picMk id="20" creationId="{C44B9A3D-ACB8-A39A-309A-5BE44FED5EC1}"/>
          </ac:picMkLst>
        </pc:picChg>
        <pc:picChg chg="add del mod">
          <ac:chgData name="DENGYAO LI" userId="14cc8a7cd33302d5" providerId="LiveId" clId="{1B72256C-212F-4BDE-B855-4CBAAA04EB81}" dt="2024-05-26T07:28:10.108" v="4162" actId="478"/>
          <ac:picMkLst>
            <pc:docMk/>
            <pc:sldMk cId="176315156" sldId="322"/>
            <ac:picMk id="22" creationId="{03DD66C9-F78F-6B1A-AF61-3316DFDF2922}"/>
          </ac:picMkLst>
        </pc:picChg>
        <pc:picChg chg="add mod">
          <ac:chgData name="DENGYAO LI" userId="14cc8a7cd33302d5" providerId="LiveId" clId="{1B72256C-212F-4BDE-B855-4CBAAA04EB81}" dt="2024-05-29T15:52:27.284" v="11342" actId="12788"/>
          <ac:picMkLst>
            <pc:docMk/>
            <pc:sldMk cId="176315156" sldId="322"/>
            <ac:picMk id="23" creationId="{3D619009-B883-AFE9-1BED-0B085AF4429E}"/>
          </ac:picMkLst>
        </pc:picChg>
      </pc:sldChg>
      <pc:sldChg chg="addSp delSp modSp new mod">
        <pc:chgData name="DENGYAO LI" userId="14cc8a7cd33302d5" providerId="LiveId" clId="{1B72256C-212F-4BDE-B855-4CBAAA04EB81}" dt="2024-05-30T08:32:39.865" v="11570" actId="207"/>
        <pc:sldMkLst>
          <pc:docMk/>
          <pc:sldMk cId="3972516832" sldId="323"/>
        </pc:sldMkLst>
        <pc:spChg chg="del">
          <ac:chgData name="DENGYAO LI" userId="14cc8a7cd33302d5" providerId="LiveId" clId="{1B72256C-212F-4BDE-B855-4CBAAA04EB81}" dt="2024-05-24T02:09:06.701" v="1904" actId="478"/>
          <ac:spMkLst>
            <pc:docMk/>
            <pc:sldMk cId="3972516832" sldId="323"/>
            <ac:spMk id="2" creationId="{7228E634-F753-9A03-677C-4AABD011895D}"/>
          </ac:spMkLst>
        </pc:spChg>
        <pc:spChg chg="del">
          <ac:chgData name="DENGYAO LI" userId="14cc8a7cd33302d5" providerId="LiveId" clId="{1B72256C-212F-4BDE-B855-4CBAAA04EB81}" dt="2024-05-24T02:09:05.118" v="1903" actId="478"/>
          <ac:spMkLst>
            <pc:docMk/>
            <pc:sldMk cId="3972516832" sldId="323"/>
            <ac:spMk id="3" creationId="{B654F9DB-0622-D200-3DC6-3CDAA3BA9702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3" creationId="{F0676EE3-D2EE-03CB-385D-BEF4204677AA}"/>
          </ac:spMkLst>
        </pc:spChg>
        <pc:spChg chg="add mod">
          <ac:chgData name="DENGYAO LI" userId="14cc8a7cd33302d5" providerId="LiveId" clId="{1B72256C-212F-4BDE-B855-4CBAAA04EB81}" dt="2024-05-30T08:32:39.865" v="11570" actId="207"/>
          <ac:spMkLst>
            <pc:docMk/>
            <pc:sldMk cId="3972516832" sldId="323"/>
            <ac:spMk id="5" creationId="{1E5A3185-02B4-6658-EC8B-BE9C04FFB626}"/>
          </ac:spMkLst>
        </pc:spChg>
        <pc:spChg chg="add del mod">
          <ac:chgData name="DENGYAO LI" userId="14cc8a7cd33302d5" providerId="LiveId" clId="{1B72256C-212F-4BDE-B855-4CBAAA04EB81}" dt="2024-05-26T03:17:26.057" v="2757" actId="478"/>
          <ac:spMkLst>
            <pc:docMk/>
            <pc:sldMk cId="3972516832" sldId="323"/>
            <ac:spMk id="6" creationId="{60EFB681-8599-EF0B-1085-5A5FB0637004}"/>
          </ac:spMkLst>
        </pc:spChg>
        <pc:spChg chg="add del mod">
          <ac:chgData name="DENGYAO LI" userId="14cc8a7cd33302d5" providerId="LiveId" clId="{1B72256C-212F-4BDE-B855-4CBAAA04EB81}" dt="2024-05-26T03:12:55.811" v="2742" actId="478"/>
          <ac:spMkLst>
            <pc:docMk/>
            <pc:sldMk cId="3972516832" sldId="323"/>
            <ac:spMk id="7" creationId="{FD89CF09-A906-8BC9-A4E0-61CC5555D54B}"/>
          </ac:spMkLst>
        </pc:spChg>
        <pc:spChg chg="add del mod">
          <ac:chgData name="DENGYAO LI" userId="14cc8a7cd33302d5" providerId="LiveId" clId="{1B72256C-212F-4BDE-B855-4CBAAA04EB81}" dt="2024-05-26T03:17:25.346" v="2756" actId="478"/>
          <ac:spMkLst>
            <pc:docMk/>
            <pc:sldMk cId="3972516832" sldId="323"/>
            <ac:spMk id="8" creationId="{DFF22978-8911-4847-448E-B2A9B605D09B}"/>
          </ac:spMkLst>
        </pc:spChg>
        <pc:spChg chg="add del mod">
          <ac:chgData name="DENGYAO LI" userId="14cc8a7cd33302d5" providerId="LiveId" clId="{1B72256C-212F-4BDE-B855-4CBAAA04EB81}" dt="2024-05-26T03:17:24.700" v="2755" actId="478"/>
          <ac:spMkLst>
            <pc:docMk/>
            <pc:sldMk cId="3972516832" sldId="323"/>
            <ac:spMk id="9" creationId="{667A0EDF-78F4-42DB-6E5E-89C3E0C44BE3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3" creationId="{8CEBFC8B-E3C1-CA32-6F75-6342288E18B1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4" creationId="{122F5544-F223-5369-0DE4-D772CEB74C1F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5" creationId="{0054A86A-31FC-D49B-7209-2943811A1EA1}"/>
          </ac:spMkLst>
        </pc:spChg>
        <pc:spChg chg="add del mod">
          <ac:chgData name="DENGYAO LI" userId="14cc8a7cd33302d5" providerId="LiveId" clId="{1B72256C-212F-4BDE-B855-4CBAAA04EB81}" dt="2024-05-26T04:05:11.455" v="3098" actId="478"/>
          <ac:spMkLst>
            <pc:docMk/>
            <pc:sldMk cId="3972516832" sldId="323"/>
            <ac:spMk id="16" creationId="{CFCDC0D3-BD13-584C-AE18-A0E4F62A21AE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7" creationId="{EAE0CE9F-C822-C49A-EDD6-081C52D465C7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8" creationId="{25B44319-7FB7-BCAF-9EF3-65102A189126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19" creationId="{15C0689F-438F-817B-877C-BD3587B6605E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0" creationId="{0F72AAC0-B573-37DA-2F95-AC98B3F9F7B0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1" creationId="{F3E88738-EABF-AC53-1A68-367492AE4492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22" creationId="{C1947B04-75F6-406B-EFAE-4021EC55F8F5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42" creationId="{ACBFB9FA-611D-18BE-88B1-763B959B04A9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48" creationId="{F3757F52-A7C1-4909-6091-7A2D08DB48A2}"/>
          </ac:spMkLst>
        </pc:spChg>
        <pc:spChg chg="add mod">
          <ac:chgData name="DENGYAO LI" userId="14cc8a7cd33302d5" providerId="LiveId" clId="{1B72256C-212F-4BDE-B855-4CBAAA04EB81}" dt="2024-05-26T04:10:49.254" v="3259" actId="1076"/>
          <ac:spMkLst>
            <pc:docMk/>
            <pc:sldMk cId="3972516832" sldId="323"/>
            <ac:spMk id="50" creationId="{A3EDF4B0-75A6-3E30-D885-0716419445CC}"/>
          </ac:spMkLst>
        </pc:spChg>
        <pc:spChg chg="add mod">
          <ac:chgData name="DENGYAO LI" userId="14cc8a7cd33302d5" providerId="LiveId" clId="{1B72256C-212F-4BDE-B855-4CBAAA04EB81}" dt="2024-05-26T04:11:24.555" v="3272" actId="1076"/>
          <ac:spMkLst>
            <pc:docMk/>
            <pc:sldMk cId="3972516832" sldId="323"/>
            <ac:spMk id="57" creationId="{47BBCD3B-D9AA-DAF6-E15F-706AB41EC475}"/>
          </ac:spMkLst>
        </pc:spChg>
        <pc:spChg chg="add mod">
          <ac:chgData name="DENGYAO LI" userId="14cc8a7cd33302d5" providerId="LiveId" clId="{1B72256C-212F-4BDE-B855-4CBAAA04EB81}" dt="2024-05-26T14:44:55.252" v="7158" actId="1036"/>
          <ac:spMkLst>
            <pc:docMk/>
            <pc:sldMk cId="3972516832" sldId="323"/>
            <ac:spMk id="59" creationId="{CF47A9E3-B282-D8DA-285E-8AAE354391F1}"/>
          </ac:spMkLst>
        </pc:spChg>
        <pc:picChg chg="add mod">
          <ac:chgData name="DENGYAO LI" userId="14cc8a7cd33302d5" providerId="LiveId" clId="{1B72256C-212F-4BDE-B855-4CBAAA04EB81}" dt="2024-05-27T03:49:55.497" v="7243" actId="1038"/>
          <ac:picMkLst>
            <pc:docMk/>
            <pc:sldMk cId="3972516832" sldId="323"/>
            <ac:picMk id="2" creationId="{331DAE8A-5DA1-FF22-EB47-A9EC8CCEE83E}"/>
          </ac:picMkLst>
        </pc:pic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0" creationId="{CE90C7C3-3D61-8CDD-0958-04E0E47C1BAC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1" creationId="{715ABE1E-1479-5326-5F00-7D2CC2942D82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12" creationId="{B3A73768-BE90-F1FB-ADA5-BAC5FDD26E10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33" creationId="{4264AF7C-15B1-E52E-71DE-8EF56CE2C14C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37" creationId="{5FBE7764-D4A0-D939-6EB7-49E534322C17}"/>
          </ac:cxnSpMkLst>
        </pc:cxnChg>
        <pc:cxnChg chg="add mod">
          <ac:chgData name="DENGYAO LI" userId="14cc8a7cd33302d5" providerId="LiveId" clId="{1B72256C-212F-4BDE-B855-4CBAAA04EB81}" dt="2024-05-26T14:44:55.252" v="7158" actId="1036"/>
          <ac:cxnSpMkLst>
            <pc:docMk/>
            <pc:sldMk cId="3972516832" sldId="323"/>
            <ac:cxnSpMk id="44" creationId="{19217EF8-7083-5703-30F4-8EF84FECFE93}"/>
          </ac:cxnSpMkLst>
        </pc:cxnChg>
      </pc:sldChg>
      <pc:sldChg chg="addSp delSp modSp new mod">
        <pc:chgData name="DENGYAO LI" userId="14cc8a7cd33302d5" providerId="LiveId" clId="{1B72256C-212F-4BDE-B855-4CBAAA04EB81}" dt="2024-05-30T08:32:21.398" v="11569" actId="207"/>
        <pc:sldMkLst>
          <pc:docMk/>
          <pc:sldMk cId="3804866782" sldId="324"/>
        </pc:sldMkLst>
        <pc:spChg chg="del">
          <ac:chgData name="DENGYAO LI" userId="14cc8a7cd33302d5" providerId="LiveId" clId="{1B72256C-212F-4BDE-B855-4CBAAA04EB81}" dt="2024-05-24T02:26:00.756" v="2097" actId="478"/>
          <ac:spMkLst>
            <pc:docMk/>
            <pc:sldMk cId="3804866782" sldId="324"/>
            <ac:spMk id="2" creationId="{EC2C291F-D071-FD73-DD47-845A0BBB2655}"/>
          </ac:spMkLst>
        </pc:spChg>
        <pc:spChg chg="add mod">
          <ac:chgData name="DENGYAO LI" userId="14cc8a7cd33302d5" providerId="LiveId" clId="{1B72256C-212F-4BDE-B855-4CBAAA04EB81}" dt="2024-05-28T03:56:13.437" v="7794" actId="1076"/>
          <ac:spMkLst>
            <pc:docMk/>
            <pc:sldMk cId="3804866782" sldId="324"/>
            <ac:spMk id="3" creationId="{27F0E23D-A33A-0936-6A0C-D571454A3CD4}"/>
          </ac:spMkLst>
        </pc:spChg>
        <pc:spChg chg="del">
          <ac:chgData name="DENGYAO LI" userId="14cc8a7cd33302d5" providerId="LiveId" clId="{1B72256C-212F-4BDE-B855-4CBAAA04EB81}" dt="2024-05-24T02:25:59.727" v="2096" actId="478"/>
          <ac:spMkLst>
            <pc:docMk/>
            <pc:sldMk cId="3804866782" sldId="324"/>
            <ac:spMk id="3" creationId="{FE8A232B-06F6-F67F-BB2B-905A71D57C75}"/>
          </ac:spMkLst>
        </pc:spChg>
        <pc:spChg chg="add del mod">
          <ac:chgData name="DENGYAO LI" userId="14cc8a7cd33302d5" providerId="LiveId" clId="{1B72256C-212F-4BDE-B855-4CBAAA04EB81}" dt="2024-05-29T07:07:46.696" v="8586" actId="478"/>
          <ac:spMkLst>
            <pc:docMk/>
            <pc:sldMk cId="3804866782" sldId="324"/>
            <ac:spMk id="5" creationId="{4F54D1D8-CF62-2CE8-F2CF-7BE88DD8FB39}"/>
          </ac:spMkLst>
        </pc:spChg>
        <pc:spChg chg="add mod">
          <ac:chgData name="DENGYAO LI" userId="14cc8a7cd33302d5" providerId="LiveId" clId="{1B72256C-212F-4BDE-B855-4CBAAA04EB81}" dt="2024-05-30T08:32:21.398" v="11569" actId="207"/>
          <ac:spMkLst>
            <pc:docMk/>
            <pc:sldMk cId="3804866782" sldId="324"/>
            <ac:spMk id="6" creationId="{0CA95DAF-441A-F2DB-8567-7F37A3174D00}"/>
          </ac:spMkLst>
        </pc:spChg>
        <pc:spChg chg="add mod">
          <ac:chgData name="DENGYAO LI" userId="14cc8a7cd33302d5" providerId="LiveId" clId="{1B72256C-212F-4BDE-B855-4CBAAA04EB81}" dt="2024-05-28T03:56:19.458" v="7806" actId="1036"/>
          <ac:spMkLst>
            <pc:docMk/>
            <pc:sldMk cId="3804866782" sldId="324"/>
            <ac:spMk id="7" creationId="{390D1672-B7BF-BAED-D9D0-A7CAD7BD8F60}"/>
          </ac:spMkLst>
        </pc:spChg>
        <pc:picChg chg="add mod">
          <ac:chgData name="DENGYAO LI" userId="14cc8a7cd33302d5" providerId="LiveId" clId="{1B72256C-212F-4BDE-B855-4CBAAA04EB81}" dt="2024-05-28T03:56:09.151" v="7793"/>
          <ac:picMkLst>
            <pc:docMk/>
            <pc:sldMk cId="3804866782" sldId="324"/>
            <ac:picMk id="2" creationId="{6606C02D-6E4F-41EC-2DF3-45AFF0CE8F1C}"/>
          </ac:picMkLst>
        </pc:picChg>
        <pc:picChg chg="add del mod">
          <ac:chgData name="DENGYAO LI" userId="14cc8a7cd33302d5" providerId="LiveId" clId="{1B72256C-212F-4BDE-B855-4CBAAA04EB81}" dt="2024-05-28T12:14:10.794" v="8124" actId="478"/>
          <ac:picMkLst>
            <pc:docMk/>
            <pc:sldMk cId="3804866782" sldId="324"/>
            <ac:picMk id="8" creationId="{4C0DBA69-EEF5-0608-6A37-3814E70F09E2}"/>
          </ac:picMkLst>
        </pc:picChg>
        <pc:picChg chg="add mod">
          <ac:chgData name="DENGYAO LI" userId="14cc8a7cd33302d5" providerId="LiveId" clId="{1B72256C-212F-4BDE-B855-4CBAAA04EB81}" dt="2024-05-28T12:19:05.975" v="8129" actId="1076"/>
          <ac:picMkLst>
            <pc:docMk/>
            <pc:sldMk cId="3804866782" sldId="324"/>
            <ac:picMk id="10" creationId="{268E7ABC-4E87-ECA7-3C3A-122B84E7D08B}"/>
          </ac:picMkLst>
        </pc:picChg>
      </pc:sldChg>
      <pc:sldChg chg="addSp delSp modSp new mod">
        <pc:chgData name="DENGYAO LI" userId="14cc8a7cd33302d5" providerId="LiveId" clId="{1B72256C-212F-4BDE-B855-4CBAAA04EB81}" dt="2024-05-30T08:32:43.821" v="11571" actId="207"/>
        <pc:sldMkLst>
          <pc:docMk/>
          <pc:sldMk cId="3795420400" sldId="325"/>
        </pc:sldMkLst>
        <pc:spChg chg="del">
          <ac:chgData name="DENGYAO LI" userId="14cc8a7cd33302d5" providerId="LiveId" clId="{1B72256C-212F-4BDE-B855-4CBAAA04EB81}" dt="2024-05-26T04:04:37.037" v="3096" actId="478"/>
          <ac:spMkLst>
            <pc:docMk/>
            <pc:sldMk cId="3795420400" sldId="325"/>
            <ac:spMk id="2" creationId="{B8C27D26-49B7-059F-D7F5-E5A205131EA9}"/>
          </ac:spMkLst>
        </pc:spChg>
        <pc:spChg chg="add mod">
          <ac:chgData name="DENGYAO LI" userId="14cc8a7cd33302d5" providerId="LiveId" clId="{1B72256C-212F-4BDE-B855-4CBAAA04EB81}" dt="2024-05-30T08:32:43.821" v="11571" actId="207"/>
          <ac:spMkLst>
            <pc:docMk/>
            <pc:sldMk cId="3795420400" sldId="325"/>
            <ac:spMk id="3" creationId="{0B6DC8B1-20FE-99D2-3D57-79CE3581D3BF}"/>
          </ac:spMkLst>
        </pc:spChg>
        <pc:spChg chg="del">
          <ac:chgData name="DENGYAO LI" userId="14cc8a7cd33302d5" providerId="LiveId" clId="{1B72256C-212F-4BDE-B855-4CBAAA04EB81}" dt="2024-05-26T04:04:38.308" v="3097" actId="478"/>
          <ac:spMkLst>
            <pc:docMk/>
            <pc:sldMk cId="3795420400" sldId="325"/>
            <ac:spMk id="3" creationId="{5E14D772-E186-F219-2E5C-5867290C5A6F}"/>
          </ac:spMkLst>
        </pc:spChg>
        <pc:spChg chg="add del mod">
          <ac:chgData name="DENGYAO LI" userId="14cc8a7cd33302d5" providerId="LiveId" clId="{1B72256C-212F-4BDE-B855-4CBAAA04EB81}" dt="2024-05-29T07:08:41.300" v="8594" actId="478"/>
          <ac:spMkLst>
            <pc:docMk/>
            <pc:sldMk cId="3795420400" sldId="325"/>
            <ac:spMk id="5" creationId="{3FBF810C-4C2F-6FD1-5434-25C34DC88B48}"/>
          </ac:spMkLst>
        </pc:spChg>
        <pc:spChg chg="add mod">
          <ac:chgData name="DENGYAO LI" userId="14cc8a7cd33302d5" providerId="LiveId" clId="{1B72256C-212F-4BDE-B855-4CBAAA04EB81}" dt="2024-05-26T14:22:50.868" v="6773" actId="1035"/>
          <ac:spMkLst>
            <pc:docMk/>
            <pc:sldMk cId="3795420400" sldId="325"/>
            <ac:spMk id="7" creationId="{3432050C-DD51-71DC-6B92-EFE66E55D18F}"/>
          </ac:spMkLst>
        </pc:spChg>
        <pc:spChg chg="add mod">
          <ac:chgData name="DENGYAO LI" userId="14cc8a7cd33302d5" providerId="LiveId" clId="{1B72256C-212F-4BDE-B855-4CBAAA04EB81}" dt="2024-05-26T14:22:38.998" v="6770" actId="1036"/>
          <ac:spMkLst>
            <pc:docMk/>
            <pc:sldMk cId="3795420400" sldId="325"/>
            <ac:spMk id="9" creationId="{8D41EABB-09D1-7F64-F6A4-B545006D71AB}"/>
          </ac:spMkLst>
        </pc:spChg>
        <pc:picChg chg="add mod">
          <ac:chgData name="DENGYAO LI" userId="14cc8a7cd33302d5" providerId="LiveId" clId="{1B72256C-212F-4BDE-B855-4CBAAA04EB81}" dt="2024-05-27T03:50:02.550" v="7247" actId="1038"/>
          <ac:picMkLst>
            <pc:docMk/>
            <pc:sldMk cId="3795420400" sldId="325"/>
            <ac:picMk id="2" creationId="{16C21070-D1BA-98E6-0F36-70F035B5DECE}"/>
          </ac:picMkLst>
        </pc:picChg>
        <pc:picChg chg="add mod">
          <ac:chgData name="DENGYAO LI" userId="14cc8a7cd33302d5" providerId="LiveId" clId="{1B72256C-212F-4BDE-B855-4CBAAA04EB81}" dt="2024-05-28T10:41:25.589" v="7975" actId="1076"/>
          <ac:picMkLst>
            <pc:docMk/>
            <pc:sldMk cId="3795420400" sldId="325"/>
            <ac:picMk id="6" creationId="{846DB423-D585-0C0E-94D4-3D9A832A7187}"/>
          </ac:picMkLst>
        </pc:picChg>
      </pc:sldChg>
      <pc:sldChg chg="new del">
        <pc:chgData name="DENGYAO LI" userId="14cc8a7cd33302d5" providerId="LiveId" clId="{1B72256C-212F-4BDE-B855-4CBAAA04EB81}" dt="2024-05-26T06:26:04.916" v="3303" actId="680"/>
        <pc:sldMkLst>
          <pc:docMk/>
          <pc:sldMk cId="1192505666" sldId="326"/>
        </pc:sldMkLst>
      </pc:sldChg>
      <pc:sldChg chg="addSp delSp modSp new mod">
        <pc:chgData name="DENGYAO LI" userId="14cc8a7cd33302d5" providerId="LiveId" clId="{1B72256C-212F-4BDE-B855-4CBAAA04EB81}" dt="2024-05-30T08:36:48.697" v="11572" actId="207"/>
        <pc:sldMkLst>
          <pc:docMk/>
          <pc:sldMk cId="1957515862" sldId="326"/>
        </pc:sldMkLst>
        <pc:spChg chg="del">
          <ac:chgData name="DENGYAO LI" userId="14cc8a7cd33302d5" providerId="LiveId" clId="{1B72256C-212F-4BDE-B855-4CBAAA04EB81}" dt="2024-05-26T06:26:12.058" v="3306" actId="478"/>
          <ac:spMkLst>
            <pc:docMk/>
            <pc:sldMk cId="1957515862" sldId="326"/>
            <ac:spMk id="2" creationId="{9EC317CE-9286-F2F6-03C3-A582F300913C}"/>
          </ac:spMkLst>
        </pc:spChg>
        <pc:spChg chg="del">
          <ac:chgData name="DENGYAO LI" userId="14cc8a7cd33302d5" providerId="LiveId" clId="{1B72256C-212F-4BDE-B855-4CBAAA04EB81}" dt="2024-05-26T06:26:11.225" v="3305" actId="478"/>
          <ac:spMkLst>
            <pc:docMk/>
            <pc:sldMk cId="1957515862" sldId="326"/>
            <ac:spMk id="3" creationId="{803165BA-A346-0716-6A12-B59FC64FCEE8}"/>
          </ac:spMkLst>
        </pc:spChg>
        <pc:spChg chg="add mod">
          <ac:chgData name="DENGYAO LI" userId="14cc8a7cd33302d5" providerId="LiveId" clId="{1B72256C-212F-4BDE-B855-4CBAAA04EB81}" dt="2024-05-30T08:36:48.697" v="11572" actId="207"/>
          <ac:spMkLst>
            <pc:docMk/>
            <pc:sldMk cId="1957515862" sldId="326"/>
            <ac:spMk id="5" creationId="{D01A3321-A3A8-4F4F-9175-A5D79CB6AAA3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7" creationId="{9FD1B13B-5D4F-8B62-021D-A66DCB388A60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9" creationId="{23D802C7-A0F9-3028-5445-2BC05698E9D1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1" creationId="{97A3CA66-96E2-FE0E-624A-55FC1F30F59D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3" creationId="{0E055F85-58BA-E6EC-3D0A-1218AFBC2872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5" creationId="{4586C143-009C-9FD2-A5C7-17AD7E141A5C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7" creationId="{979F3A3B-E88B-241F-EF45-019B21A96E6B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19" creationId="{B7094B02-B0E1-84C0-C2BD-71346C1E9EDB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20" creationId="{3A2B5887-F996-4442-D866-95809E7C94B0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24" creationId="{66AC7FE0-E0ED-7D19-6B04-4CB83EA0B081}"/>
          </ac:spMkLst>
        </pc:spChg>
        <pc:spChg chg="add mod">
          <ac:chgData name="DENGYAO LI" userId="14cc8a7cd33302d5" providerId="LiveId" clId="{1B72256C-212F-4BDE-B855-4CBAAA04EB81}" dt="2024-05-29T15:35:55.329" v="11237" actId="1035"/>
          <ac:spMkLst>
            <pc:docMk/>
            <pc:sldMk cId="1957515862" sldId="326"/>
            <ac:spMk id="45" creationId="{81DCDABB-E621-DCD1-0F37-80377AD5A479}"/>
          </ac:spMkLst>
        </pc:spChg>
        <pc:spChg chg="add del mod">
          <ac:chgData name="DENGYAO LI" userId="14cc8a7cd33302d5" providerId="LiveId" clId="{1B72256C-212F-4BDE-B855-4CBAAA04EB81}" dt="2024-05-26T06:44:41.654" v="3599" actId="478"/>
          <ac:spMkLst>
            <pc:docMk/>
            <pc:sldMk cId="1957515862" sldId="326"/>
            <ac:spMk id="47" creationId="{2A01DFFD-DB61-5789-491D-C8C1AC259699}"/>
          </ac:spMkLst>
        </pc:spChg>
        <pc:spChg chg="add del mod">
          <ac:chgData name="DENGYAO LI" userId="14cc8a7cd33302d5" providerId="LiveId" clId="{1B72256C-212F-4BDE-B855-4CBAAA04EB81}" dt="2024-05-26T06:44:43.325" v="3600" actId="478"/>
          <ac:spMkLst>
            <pc:docMk/>
            <pc:sldMk cId="1957515862" sldId="326"/>
            <ac:spMk id="49" creationId="{D3F52C9D-491B-78D4-0ABC-D4D6471DE6B3}"/>
          </ac:spMkLst>
        </pc:spChg>
        <pc:picChg chg="add del mod">
          <ac:chgData name="DENGYAO LI" userId="14cc8a7cd33302d5" providerId="LiveId" clId="{1B72256C-212F-4BDE-B855-4CBAAA04EB81}" dt="2024-05-29T15:35:46.944" v="11226" actId="478"/>
          <ac:picMkLst>
            <pc:docMk/>
            <pc:sldMk cId="1957515862" sldId="326"/>
            <ac:picMk id="2" creationId="{2168AEEF-D359-E802-17BA-0324F2DE76A3}"/>
          </ac:picMkLst>
        </pc:picChg>
        <pc:picChg chg="add mod">
          <ac:chgData name="DENGYAO LI" userId="14cc8a7cd33302d5" providerId="LiveId" clId="{1B72256C-212F-4BDE-B855-4CBAAA04EB81}" dt="2024-05-29T15:35:47.446" v="11227"/>
          <ac:picMkLst>
            <pc:docMk/>
            <pc:sldMk cId="1957515862" sldId="326"/>
            <ac:picMk id="3" creationId="{4596AE17-FB52-5DF2-36AD-B3836C4D4405}"/>
          </ac:picMkLst>
        </pc:picChg>
        <pc:picChg chg="add del mod">
          <ac:chgData name="DENGYAO LI" userId="14cc8a7cd33302d5" providerId="LiveId" clId="{1B72256C-212F-4BDE-B855-4CBAAA04EB81}" dt="2024-05-27T03:50:27.470" v="7254" actId="478"/>
          <ac:picMkLst>
            <pc:docMk/>
            <pc:sldMk cId="1957515862" sldId="326"/>
            <ac:picMk id="3" creationId="{94C0A593-8ACC-6D76-D74C-59586053A8F5}"/>
          </ac:picMkLst>
        </pc:pic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2" creationId="{EC08A6F0-8004-E82D-350F-EF7C4C320E56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6" creationId="{AA6AC40F-3A7B-E4EF-08F5-7BFB2AF27E52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27" creationId="{5C92FF6F-D6A2-D809-E047-F388F6E5444E}"/>
          </ac:cxnSpMkLst>
        </pc:cxnChg>
        <pc:cxnChg chg="add del mod">
          <ac:chgData name="DENGYAO LI" userId="14cc8a7cd33302d5" providerId="LiveId" clId="{1B72256C-212F-4BDE-B855-4CBAAA04EB81}" dt="2024-05-26T06:39:29.853" v="3546" actId="478"/>
          <ac:cxnSpMkLst>
            <pc:docMk/>
            <pc:sldMk cId="1957515862" sldId="326"/>
            <ac:cxnSpMk id="31" creationId="{5258424F-5903-25D0-7EA4-E71E0A18D8A3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34" creationId="{F9687BCC-037A-8EB4-E00C-B5EE69789231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37" creationId="{5F81A11D-EEBF-2A55-ABEE-FA4B0E7C42CE}"/>
          </ac:cxnSpMkLst>
        </pc:cxnChg>
        <pc:cxnChg chg="add mod">
          <ac:chgData name="DENGYAO LI" userId="14cc8a7cd33302d5" providerId="LiveId" clId="{1B72256C-212F-4BDE-B855-4CBAAA04EB81}" dt="2024-05-29T15:35:55.329" v="11237" actId="1035"/>
          <ac:cxnSpMkLst>
            <pc:docMk/>
            <pc:sldMk cId="1957515862" sldId="326"/>
            <ac:cxnSpMk id="41" creationId="{9DF21D48-86B2-C4B6-4E46-42B7BCC8B49A}"/>
          </ac:cxnSpMkLst>
        </pc:cxnChg>
      </pc:sldChg>
      <pc:sldChg chg="addSp delSp modSp new mod">
        <pc:chgData name="DENGYAO LI" userId="14cc8a7cd33302d5" providerId="LiveId" clId="{1B72256C-212F-4BDE-B855-4CBAAA04EB81}" dt="2024-05-30T08:36:52.245" v="11573" actId="207"/>
        <pc:sldMkLst>
          <pc:docMk/>
          <pc:sldMk cId="2952252110" sldId="327"/>
        </pc:sldMkLst>
        <pc:spChg chg="del">
          <ac:chgData name="DENGYAO LI" userId="14cc8a7cd33302d5" providerId="LiveId" clId="{1B72256C-212F-4BDE-B855-4CBAAA04EB81}" dt="2024-05-26T06:40:52.412" v="3560" actId="478"/>
          <ac:spMkLst>
            <pc:docMk/>
            <pc:sldMk cId="2952252110" sldId="327"/>
            <ac:spMk id="2" creationId="{9FADEC22-2A87-7A6C-B54E-079D96DF6F35}"/>
          </ac:spMkLst>
        </pc:spChg>
        <pc:spChg chg="del">
          <ac:chgData name="DENGYAO LI" userId="14cc8a7cd33302d5" providerId="LiveId" clId="{1B72256C-212F-4BDE-B855-4CBAAA04EB81}" dt="2024-05-26T06:40:51.159" v="3559" actId="478"/>
          <ac:spMkLst>
            <pc:docMk/>
            <pc:sldMk cId="2952252110" sldId="327"/>
            <ac:spMk id="3" creationId="{558B32E3-3134-5C72-10CD-D1AC36C769BB}"/>
          </ac:spMkLst>
        </pc:spChg>
        <pc:spChg chg="add mod">
          <ac:chgData name="DENGYAO LI" userId="14cc8a7cd33302d5" providerId="LiveId" clId="{1B72256C-212F-4BDE-B855-4CBAAA04EB81}" dt="2024-05-30T08:36:52.245" v="11573" actId="207"/>
          <ac:spMkLst>
            <pc:docMk/>
            <pc:sldMk cId="2952252110" sldId="327"/>
            <ac:spMk id="5" creationId="{842DCA6D-7462-7D62-DF57-8E2635A2A695}"/>
          </ac:spMkLst>
        </pc:spChg>
        <pc:spChg chg="add del mod">
          <ac:chgData name="DENGYAO LI" userId="14cc8a7cd33302d5" providerId="LiveId" clId="{1B72256C-212F-4BDE-B855-4CBAAA04EB81}" dt="2024-05-26T06:43:02.474" v="3581" actId="478"/>
          <ac:spMkLst>
            <pc:docMk/>
            <pc:sldMk cId="2952252110" sldId="327"/>
            <ac:spMk id="6" creationId="{DEF09DF5-A1A4-02AE-247E-059F4CF9F422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8" creationId="{0020896B-AFC4-2922-A21B-B2613C2148FB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0" creationId="{F88DDF5F-5247-CB98-3575-B6904A6BBA4F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2" creationId="{A292AD3C-4A2C-26BD-C45A-4BF3CD6586DD}"/>
          </ac:spMkLst>
        </pc:spChg>
        <pc:spChg chg="add mod">
          <ac:chgData name="DENGYAO LI" userId="14cc8a7cd33302d5" providerId="LiveId" clId="{1B72256C-212F-4BDE-B855-4CBAAA04EB81}" dt="2024-05-29T15:36:09.627" v="11253" actId="1035"/>
          <ac:spMkLst>
            <pc:docMk/>
            <pc:sldMk cId="2952252110" sldId="327"/>
            <ac:spMk id="14" creationId="{58C1478B-9F70-581C-0E94-ACA92C1F55B3}"/>
          </ac:spMkLst>
        </pc:spChg>
        <pc:picChg chg="add del mod">
          <ac:chgData name="DENGYAO LI" userId="14cc8a7cd33302d5" providerId="LiveId" clId="{1B72256C-212F-4BDE-B855-4CBAAA04EB81}" dt="2024-05-29T15:36:00.477" v="11238" actId="478"/>
          <ac:picMkLst>
            <pc:docMk/>
            <pc:sldMk cId="2952252110" sldId="327"/>
            <ac:picMk id="2" creationId="{7813D8D5-E83B-E6B5-88E5-60ABD6F0E236}"/>
          </ac:picMkLst>
        </pc:picChg>
        <pc:picChg chg="add mod">
          <ac:chgData name="DENGYAO LI" userId="14cc8a7cd33302d5" providerId="LiveId" clId="{1B72256C-212F-4BDE-B855-4CBAAA04EB81}" dt="2024-05-29T15:36:00.773" v="11239"/>
          <ac:picMkLst>
            <pc:docMk/>
            <pc:sldMk cId="2952252110" sldId="327"/>
            <ac:picMk id="3" creationId="{463DDA34-4635-746F-9ED4-FDB514071D46}"/>
          </ac:picMkLst>
        </pc:picChg>
        <pc:picChg chg="add mod">
          <ac:chgData name="DENGYAO LI" userId="14cc8a7cd33302d5" providerId="LiveId" clId="{1B72256C-212F-4BDE-B855-4CBAAA04EB81}" dt="2024-05-29T15:36:13.246" v="11254" actId="1076"/>
          <ac:picMkLst>
            <pc:docMk/>
            <pc:sldMk cId="2952252110" sldId="327"/>
            <ac:picMk id="6" creationId="{4D8DF9B3-3D9F-B0D7-1C40-D167AF2E8EB9}"/>
          </ac:picMkLst>
        </pc:picChg>
      </pc:sldChg>
      <pc:sldChg chg="addSp delSp modSp add mod">
        <pc:chgData name="DENGYAO LI" userId="14cc8a7cd33302d5" providerId="LiveId" clId="{1B72256C-212F-4BDE-B855-4CBAAA04EB81}" dt="2024-05-30T08:38:34.175" v="11595" actId="207"/>
        <pc:sldMkLst>
          <pc:docMk/>
          <pc:sldMk cId="1467429814" sldId="328"/>
        </pc:sldMkLst>
        <pc:spChg chg="add mod">
          <ac:chgData name="DENGYAO LI" userId="14cc8a7cd33302d5" providerId="LiveId" clId="{1B72256C-212F-4BDE-B855-4CBAAA04EB81}" dt="2024-05-30T08:38:34.175" v="11595" actId="207"/>
          <ac:spMkLst>
            <pc:docMk/>
            <pc:sldMk cId="1467429814" sldId="328"/>
            <ac:spMk id="2" creationId="{3E17D11D-808B-7D90-C06A-D8A62B5C5184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5" creationId="{51FE7CF9-082C-DCE6-6504-D9DC5F7525F7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9" creationId="{5EDC44A2-7DE4-7220-3178-859A7D185F0A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0" creationId="{A7A81BC7-6014-E8D9-7409-12700A77FC16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1" creationId="{02F7F3CC-88FD-1A15-0E58-9BAAF47823D0}"/>
          </ac:spMkLst>
        </pc:spChg>
        <pc:spChg chg="add mod">
          <ac:chgData name="DENGYAO LI" userId="14cc8a7cd33302d5" providerId="LiveId" clId="{1B72256C-212F-4BDE-B855-4CBAAA04EB81}" dt="2024-05-26T14:24:02.093" v="6817" actId="1036"/>
          <ac:spMkLst>
            <pc:docMk/>
            <pc:sldMk cId="1467429814" sldId="328"/>
            <ac:spMk id="12" creationId="{56AF1D34-D021-8785-647B-79DB3BCC53AF}"/>
          </ac:spMkLst>
        </pc:spChg>
        <pc:spChg chg="add del mod">
          <ac:chgData name="DENGYAO LI" userId="14cc8a7cd33302d5" providerId="LiveId" clId="{1B72256C-212F-4BDE-B855-4CBAAA04EB81}" dt="2024-05-26T08:21:06.179" v="5079" actId="478"/>
          <ac:spMkLst>
            <pc:docMk/>
            <pc:sldMk cId="1467429814" sldId="328"/>
            <ac:spMk id="13" creationId="{973A32B1-968A-943A-84DD-A6B25908BC61}"/>
          </ac:spMkLst>
        </pc:spChg>
        <pc:spChg chg="add del mod">
          <ac:chgData name="DENGYAO LI" userId="14cc8a7cd33302d5" providerId="LiveId" clId="{1B72256C-212F-4BDE-B855-4CBAAA04EB81}" dt="2024-05-26T08:22:04.791" v="5093" actId="478"/>
          <ac:spMkLst>
            <pc:docMk/>
            <pc:sldMk cId="1467429814" sldId="328"/>
            <ac:spMk id="14" creationId="{00CFB552-D4B4-1AFC-B4BF-3FC9785ADD2F}"/>
          </ac:spMkLst>
        </pc:spChg>
        <pc:spChg chg="add mod">
          <ac:chgData name="DENGYAO LI" userId="14cc8a7cd33302d5" providerId="LiveId" clId="{1B72256C-212F-4BDE-B855-4CBAAA04EB81}" dt="2024-05-26T08:26:30.507" v="5255" actId="1035"/>
          <ac:spMkLst>
            <pc:docMk/>
            <pc:sldMk cId="1467429814" sldId="328"/>
            <ac:spMk id="28" creationId="{4DD2FE78-A2F2-D3DD-68DE-68EEC76F3493}"/>
          </ac:spMkLst>
        </pc:spChg>
        <pc:spChg chg="add mod">
          <ac:chgData name="DENGYAO LI" userId="14cc8a7cd33302d5" providerId="LiveId" clId="{1B72256C-212F-4BDE-B855-4CBAAA04EB81}" dt="2024-05-26T08:26:30.507" v="5255" actId="1035"/>
          <ac:spMkLst>
            <pc:docMk/>
            <pc:sldMk cId="1467429814" sldId="328"/>
            <ac:spMk id="31" creationId="{3BFF68ED-41B2-71FD-BE15-892EBD9E252A}"/>
          </ac:spMkLst>
        </pc:spChg>
        <pc:spChg chg="add mod">
          <ac:chgData name="DENGYAO LI" userId="14cc8a7cd33302d5" providerId="LiveId" clId="{1B72256C-212F-4BDE-B855-4CBAAA04EB81}" dt="2024-05-26T08:27:02.054" v="5266" actId="208"/>
          <ac:spMkLst>
            <pc:docMk/>
            <pc:sldMk cId="1467429814" sldId="328"/>
            <ac:spMk id="36" creationId="{C3F88061-8329-D23F-6090-FDDEEB4ADC22}"/>
          </ac:spMkLst>
        </pc:spChg>
        <pc:spChg chg="add mod">
          <ac:chgData name="DENGYAO LI" userId="14cc8a7cd33302d5" providerId="LiveId" clId="{1B72256C-212F-4BDE-B855-4CBAAA04EB81}" dt="2024-05-26T08:27:30.550" v="5277" actId="14100"/>
          <ac:spMkLst>
            <pc:docMk/>
            <pc:sldMk cId="1467429814" sldId="328"/>
            <ac:spMk id="38" creationId="{94FEFD11-070F-727A-B3DD-6264F7573181}"/>
          </ac:spMkLst>
        </pc:spChg>
        <pc:spChg chg="add mod">
          <ac:chgData name="DENGYAO LI" userId="14cc8a7cd33302d5" providerId="LiveId" clId="{1B72256C-212F-4BDE-B855-4CBAAA04EB81}" dt="2024-05-26T14:24:12.335" v="6833" actId="14100"/>
          <ac:spMkLst>
            <pc:docMk/>
            <pc:sldMk cId="1467429814" sldId="328"/>
            <ac:spMk id="43" creationId="{8876CAE8-7327-A0ED-6BD3-785FE6F4FF97}"/>
          </ac:spMkLst>
        </pc:spChg>
        <pc:spChg chg="add mod">
          <ac:chgData name="DENGYAO LI" userId="14cc8a7cd33302d5" providerId="LiveId" clId="{1B72256C-212F-4BDE-B855-4CBAAA04EB81}" dt="2024-05-26T14:24:35.793" v="6853" actId="1036"/>
          <ac:spMkLst>
            <pc:docMk/>
            <pc:sldMk cId="1467429814" sldId="328"/>
            <ac:spMk id="45" creationId="{D87AFD53-26D5-7568-EFCC-B81B8B4F8FF0}"/>
          </ac:spMkLst>
        </pc:spChg>
        <pc:picChg chg="add mod">
          <ac:chgData name="DENGYAO LI" userId="14cc8a7cd33302d5" providerId="LiveId" clId="{1B72256C-212F-4BDE-B855-4CBAAA04EB81}" dt="2024-05-27T03:50:53.395" v="7280" actId="1037"/>
          <ac:picMkLst>
            <pc:docMk/>
            <pc:sldMk cId="1467429814" sldId="328"/>
            <ac:picMk id="3" creationId="{4C2812D9-B77D-857C-A914-D7E7827524AD}"/>
          </ac:picMkLst>
        </pc:pic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6" creationId="{7E3EF055-C40D-6679-E2E3-4D2E42E46EC2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7" creationId="{107662CA-85E8-54D1-3EE9-0E9743CFD7CC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8" creationId="{F004E528-316E-6AC3-FE8E-BB9ECCDE51D4}"/>
          </ac:cxnSpMkLst>
        </pc:cxnChg>
        <pc:cxnChg chg="add mod">
          <ac:chgData name="DENGYAO LI" userId="14cc8a7cd33302d5" providerId="LiveId" clId="{1B72256C-212F-4BDE-B855-4CBAAA04EB81}" dt="2024-05-26T14:24:02.093" v="6817" actId="1036"/>
          <ac:cxnSpMkLst>
            <pc:docMk/>
            <pc:sldMk cId="1467429814" sldId="328"/>
            <ac:cxnSpMk id="15" creationId="{142183FB-E20E-8496-B49C-260A62A561A5}"/>
          </ac:cxnSpMkLst>
        </pc:cxnChg>
        <pc:cxnChg chg="add del mod">
          <ac:chgData name="DENGYAO LI" userId="14cc8a7cd33302d5" providerId="LiveId" clId="{1B72256C-212F-4BDE-B855-4CBAAA04EB81}" dt="2024-05-26T08:20:18.073" v="5077" actId="478"/>
          <ac:cxnSpMkLst>
            <pc:docMk/>
            <pc:sldMk cId="1467429814" sldId="328"/>
            <ac:cxnSpMk id="16" creationId="{FE721E3D-4FE7-2BCE-E093-6A6ED3542A43}"/>
          </ac:cxnSpMkLst>
        </pc:cxnChg>
        <pc:cxnChg chg="add del mod">
          <ac:chgData name="DENGYAO LI" userId="14cc8a7cd33302d5" providerId="LiveId" clId="{1B72256C-212F-4BDE-B855-4CBAAA04EB81}" dt="2024-05-26T08:20:21.207" v="5078" actId="478"/>
          <ac:cxnSpMkLst>
            <pc:docMk/>
            <pc:sldMk cId="1467429814" sldId="328"/>
            <ac:cxnSpMk id="17" creationId="{87B678D5-AADD-802B-668B-22C57CA8263D}"/>
          </ac:cxnSpMkLst>
        </pc:cxnChg>
        <pc:cxnChg chg="add mod">
          <ac:chgData name="DENGYAO LI" userId="14cc8a7cd33302d5" providerId="LiveId" clId="{1B72256C-212F-4BDE-B855-4CBAAA04EB81}" dt="2024-05-26T08:26:30.507" v="5255" actId="1035"/>
          <ac:cxnSpMkLst>
            <pc:docMk/>
            <pc:sldMk cId="1467429814" sldId="328"/>
            <ac:cxnSpMk id="32" creationId="{BCD11B82-5EDE-5DE9-B550-33A96C87783D}"/>
          </ac:cxnSpMkLst>
        </pc:cxnChg>
        <pc:cxnChg chg="add mod">
          <ac:chgData name="DENGYAO LI" userId="14cc8a7cd33302d5" providerId="LiveId" clId="{1B72256C-212F-4BDE-B855-4CBAAA04EB81}" dt="2024-05-26T08:27:42.206" v="5281" actId="14100"/>
          <ac:cxnSpMkLst>
            <pc:docMk/>
            <pc:sldMk cId="1467429814" sldId="328"/>
            <ac:cxnSpMk id="39" creationId="{139C0944-CA22-A42E-89F2-F3849989926C}"/>
          </ac:cxnSpMkLst>
        </pc:cxnChg>
      </pc:sldChg>
      <pc:sldChg chg="addSp delSp modSp new mod">
        <pc:chgData name="DENGYAO LI" userId="14cc8a7cd33302d5" providerId="LiveId" clId="{1B72256C-212F-4BDE-B855-4CBAAA04EB81}" dt="2024-05-30T08:38:37.690" v="11596" actId="207"/>
        <pc:sldMkLst>
          <pc:docMk/>
          <pc:sldMk cId="3315840242" sldId="329"/>
        </pc:sldMkLst>
        <pc:spChg chg="del">
          <ac:chgData name="DENGYAO LI" userId="14cc8a7cd33302d5" providerId="LiveId" clId="{1B72256C-212F-4BDE-B855-4CBAAA04EB81}" dt="2024-05-26T08:25:59.158" v="5229" actId="478"/>
          <ac:spMkLst>
            <pc:docMk/>
            <pc:sldMk cId="3315840242" sldId="329"/>
            <ac:spMk id="2" creationId="{3CD28624-26BC-1FCE-C718-45674918FD5B}"/>
          </ac:spMkLst>
        </pc:spChg>
        <pc:spChg chg="del">
          <ac:chgData name="DENGYAO LI" userId="14cc8a7cd33302d5" providerId="LiveId" clId="{1B72256C-212F-4BDE-B855-4CBAAA04EB81}" dt="2024-05-26T08:25:59.996" v="5230" actId="478"/>
          <ac:spMkLst>
            <pc:docMk/>
            <pc:sldMk cId="3315840242" sldId="329"/>
            <ac:spMk id="3" creationId="{D2BCE42D-4DDE-FFB5-9185-E6C3D1AD6E35}"/>
          </ac:spMkLst>
        </pc:spChg>
        <pc:spChg chg="add mod">
          <ac:chgData name="DENGYAO LI" userId="14cc8a7cd33302d5" providerId="LiveId" clId="{1B72256C-212F-4BDE-B855-4CBAAA04EB81}" dt="2024-05-30T08:38:37.690" v="11596" actId="207"/>
          <ac:spMkLst>
            <pc:docMk/>
            <pc:sldMk cId="3315840242" sldId="329"/>
            <ac:spMk id="5" creationId="{C44C7A16-D9A9-DCFA-B53A-4A93CB3AF7BD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7" creationId="{91695667-B765-998B-2E05-EB1497478281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9" creationId="{F297DCB9-72DB-5B0F-A5D6-49749B173A0D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14" creationId="{FC1DC605-B713-95CB-032F-5794CF763942}"/>
          </ac:spMkLst>
        </pc:spChg>
        <pc:spChg chg="add del mod">
          <ac:chgData name="DENGYAO LI" userId="14cc8a7cd33302d5" providerId="LiveId" clId="{1B72256C-212F-4BDE-B855-4CBAAA04EB81}" dt="2024-05-26T08:32:53.176" v="5351" actId="478"/>
          <ac:spMkLst>
            <pc:docMk/>
            <pc:sldMk cId="3315840242" sldId="329"/>
            <ac:spMk id="16" creationId="{884536CB-3E36-6374-4B0C-F635EF5CE10F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18" creationId="{7BD9B0E4-F54D-FA0A-D29B-F7AC1A571F90}"/>
          </ac:spMkLst>
        </pc:spChg>
        <pc:spChg chg="add mod">
          <ac:chgData name="DENGYAO LI" userId="14cc8a7cd33302d5" providerId="LiveId" clId="{1B72256C-212F-4BDE-B855-4CBAAA04EB81}" dt="2024-05-26T14:24:46.305" v="6864" actId="1036"/>
          <ac:spMkLst>
            <pc:docMk/>
            <pc:sldMk cId="3315840242" sldId="329"/>
            <ac:spMk id="20" creationId="{82C01C32-7203-C49E-570A-BC17CC15E3FD}"/>
          </ac:spMkLst>
        </pc:spChg>
        <pc:spChg chg="add mod">
          <ac:chgData name="DENGYAO LI" userId="14cc8a7cd33302d5" providerId="LiveId" clId="{1B72256C-212F-4BDE-B855-4CBAAA04EB81}" dt="2024-05-26T14:25:22.327" v="6891" actId="1036"/>
          <ac:spMkLst>
            <pc:docMk/>
            <pc:sldMk cId="3315840242" sldId="329"/>
            <ac:spMk id="25" creationId="{EEE2E508-3E10-2CF2-59CB-E39D8B8249F4}"/>
          </ac:spMkLst>
        </pc:spChg>
        <pc:picChg chg="add mod">
          <ac:chgData name="DENGYAO LI" userId="14cc8a7cd33302d5" providerId="LiveId" clId="{1B72256C-212F-4BDE-B855-4CBAAA04EB81}" dt="2024-05-27T03:50:58.889" v="7289" actId="1036"/>
          <ac:picMkLst>
            <pc:docMk/>
            <pc:sldMk cId="3315840242" sldId="329"/>
            <ac:picMk id="2" creationId="{6C481340-E7A6-70EC-AA00-352287933CC0}"/>
          </ac:picMkLst>
        </pc:picChg>
        <pc:cxnChg chg="add mod">
          <ac:chgData name="DENGYAO LI" userId="14cc8a7cd33302d5" providerId="LiveId" clId="{1B72256C-212F-4BDE-B855-4CBAAA04EB81}" dt="2024-05-26T14:24:46.305" v="6864" actId="1036"/>
          <ac:cxnSpMkLst>
            <pc:docMk/>
            <pc:sldMk cId="3315840242" sldId="329"/>
            <ac:cxnSpMk id="10" creationId="{BB0D7A70-CC08-9984-72A3-39739292EAD4}"/>
          </ac:cxnSpMkLst>
        </pc:cxnChg>
        <pc:cxnChg chg="add mod">
          <ac:chgData name="DENGYAO LI" userId="14cc8a7cd33302d5" providerId="LiveId" clId="{1B72256C-212F-4BDE-B855-4CBAAA04EB81}" dt="2024-05-26T14:24:46.305" v="6864" actId="1036"/>
          <ac:cxnSpMkLst>
            <pc:docMk/>
            <pc:sldMk cId="3315840242" sldId="329"/>
            <ac:cxnSpMk id="21" creationId="{84EACEEB-597F-D8A6-F4D4-0140D930949E}"/>
          </ac:cxnSpMkLst>
        </pc:cxnChg>
      </pc:sldChg>
      <pc:sldChg chg="addSp delSp modSp new mod">
        <pc:chgData name="DENGYAO LI" userId="14cc8a7cd33302d5" providerId="LiveId" clId="{1B72256C-212F-4BDE-B855-4CBAAA04EB81}" dt="2024-05-30T08:38:41.276" v="11597" actId="207"/>
        <pc:sldMkLst>
          <pc:docMk/>
          <pc:sldMk cId="1550929607" sldId="330"/>
        </pc:sldMkLst>
        <pc:spChg chg="del">
          <ac:chgData name="DENGYAO LI" userId="14cc8a7cd33302d5" providerId="LiveId" clId="{1B72256C-212F-4BDE-B855-4CBAAA04EB81}" dt="2024-05-26T08:36:23.637" v="5431" actId="478"/>
          <ac:spMkLst>
            <pc:docMk/>
            <pc:sldMk cId="1550929607" sldId="330"/>
            <ac:spMk id="2" creationId="{6E781AF3-8892-1A30-511E-44DA7C825E1B}"/>
          </ac:spMkLst>
        </pc:spChg>
        <pc:spChg chg="del">
          <ac:chgData name="DENGYAO LI" userId="14cc8a7cd33302d5" providerId="LiveId" clId="{1B72256C-212F-4BDE-B855-4CBAAA04EB81}" dt="2024-05-26T08:36:22.223" v="5430" actId="478"/>
          <ac:spMkLst>
            <pc:docMk/>
            <pc:sldMk cId="1550929607" sldId="330"/>
            <ac:spMk id="3" creationId="{36C2972D-AE5C-801D-D42A-7DA978604DA3}"/>
          </ac:spMkLst>
        </pc:spChg>
        <pc:spChg chg="add mod">
          <ac:chgData name="DENGYAO LI" userId="14cc8a7cd33302d5" providerId="LiveId" clId="{1B72256C-212F-4BDE-B855-4CBAAA04EB81}" dt="2024-05-30T08:38:41.276" v="11597" actId="207"/>
          <ac:spMkLst>
            <pc:docMk/>
            <pc:sldMk cId="1550929607" sldId="330"/>
            <ac:spMk id="5" creationId="{1F775C31-4CB1-7128-EDF4-2E7B6D6655BB}"/>
          </ac:spMkLst>
        </pc:spChg>
        <pc:spChg chg="add mod">
          <ac:chgData name="DENGYAO LI" userId="14cc8a7cd33302d5" providerId="LiveId" clId="{1B72256C-212F-4BDE-B855-4CBAAA04EB81}" dt="2024-05-27T03:51:14.051" v="7316" actId="1038"/>
          <ac:spMkLst>
            <pc:docMk/>
            <pc:sldMk cId="1550929607" sldId="330"/>
            <ac:spMk id="7" creationId="{7275FF9C-F74C-0343-D9B4-63F7B8110320}"/>
          </ac:spMkLst>
        </pc:spChg>
        <pc:spChg chg="add mod">
          <ac:chgData name="DENGYAO LI" userId="14cc8a7cd33302d5" providerId="LiveId" clId="{1B72256C-212F-4BDE-B855-4CBAAA04EB81}" dt="2024-05-27T03:51:14.051" v="7316" actId="1038"/>
          <ac:spMkLst>
            <pc:docMk/>
            <pc:sldMk cId="1550929607" sldId="330"/>
            <ac:spMk id="9" creationId="{CA6E8986-B304-D244-75B6-B62475DAE55C}"/>
          </ac:spMkLst>
        </pc:spChg>
        <pc:picChg chg="add mod">
          <ac:chgData name="DENGYAO LI" userId="14cc8a7cd33302d5" providerId="LiveId" clId="{1B72256C-212F-4BDE-B855-4CBAAA04EB81}" dt="2024-05-27T03:51:08.113" v="7308" actId="1037"/>
          <ac:picMkLst>
            <pc:docMk/>
            <pc:sldMk cId="1550929607" sldId="330"/>
            <ac:picMk id="2" creationId="{B24BA916-3F55-0B9B-34D2-7C7F38A467D4}"/>
          </ac:picMkLst>
        </pc:picChg>
        <pc:picChg chg="add mod">
          <ac:chgData name="DENGYAO LI" userId="14cc8a7cd33302d5" providerId="LiveId" clId="{1B72256C-212F-4BDE-B855-4CBAAA04EB81}" dt="2024-05-28T11:15:45.110" v="8004" actId="1076"/>
          <ac:picMkLst>
            <pc:docMk/>
            <pc:sldMk cId="1550929607" sldId="330"/>
            <ac:picMk id="6" creationId="{C96D9AF2-CD48-E21B-22A5-257033C02278}"/>
          </ac:picMkLst>
        </pc:picChg>
      </pc:sldChg>
      <pc:sldChg chg="addSp delSp modSp add mod">
        <pc:chgData name="DENGYAO LI" userId="14cc8a7cd33302d5" providerId="LiveId" clId="{1B72256C-212F-4BDE-B855-4CBAAA04EB81}" dt="2024-05-30T08:38:53.676" v="11600" actId="207"/>
        <pc:sldMkLst>
          <pc:docMk/>
          <pc:sldMk cId="3393911106" sldId="331"/>
        </pc:sldMkLst>
        <pc:spChg chg="add del mod">
          <ac:chgData name="DENGYAO LI" userId="14cc8a7cd33302d5" providerId="LiveId" clId="{1B72256C-212F-4BDE-B855-4CBAAA04EB81}" dt="2024-05-26T08:40:39.623" v="5612" actId="478"/>
          <ac:spMkLst>
            <pc:docMk/>
            <pc:sldMk cId="3393911106" sldId="331"/>
            <ac:spMk id="2" creationId="{13A5C31C-D317-BF33-8858-78E270309F9E}"/>
          </ac:spMkLst>
        </pc:spChg>
        <pc:spChg chg="add mod">
          <ac:chgData name="DENGYAO LI" userId="14cc8a7cd33302d5" providerId="LiveId" clId="{1B72256C-212F-4BDE-B855-4CBAAA04EB81}" dt="2024-05-30T08:38:53.676" v="11600" actId="207"/>
          <ac:spMkLst>
            <pc:docMk/>
            <pc:sldMk cId="3393911106" sldId="331"/>
            <ac:spMk id="2" creationId="{47EB2E24-ADEF-FAEB-E18B-67F1B6573FB9}"/>
          </ac:spMkLst>
        </pc:spChg>
        <pc:spChg chg="add del mod">
          <ac:chgData name="DENGYAO LI" userId="14cc8a7cd33302d5" providerId="LiveId" clId="{1B72256C-212F-4BDE-B855-4CBAAA04EB81}" dt="2024-05-26T08:49:11.177" v="5641" actId="478"/>
          <ac:spMkLst>
            <pc:docMk/>
            <pc:sldMk cId="3393911106" sldId="331"/>
            <ac:spMk id="6" creationId="{6EF91224-DF0F-BAA1-2B9B-ACC0108C2039}"/>
          </ac:spMkLst>
        </pc:spChg>
        <pc:spChg chg="add mod">
          <ac:chgData name="DENGYAO LI" userId="14cc8a7cd33302d5" providerId="LiveId" clId="{1B72256C-212F-4BDE-B855-4CBAAA04EB81}" dt="2024-05-29T15:53:22.036" v="11398" actId="1035"/>
          <ac:spMkLst>
            <pc:docMk/>
            <pc:sldMk cId="3393911106" sldId="331"/>
            <ac:spMk id="8" creationId="{B7513468-1F7B-A062-637C-41A76B6EC732}"/>
          </ac:spMkLst>
        </pc:spChg>
        <pc:spChg chg="add mod">
          <ac:chgData name="DENGYAO LI" userId="14cc8a7cd33302d5" providerId="LiveId" clId="{1B72256C-212F-4BDE-B855-4CBAAA04EB81}" dt="2024-05-29T15:53:22.036" v="11398" actId="1035"/>
          <ac:spMkLst>
            <pc:docMk/>
            <pc:sldMk cId="3393911106" sldId="331"/>
            <ac:spMk id="9" creationId="{EF43CC37-E452-B72B-184C-AA0D71C117E8}"/>
          </ac:spMkLst>
        </pc:spChg>
        <pc:spChg chg="add del mod">
          <ac:chgData name="DENGYAO LI" userId="14cc8a7cd33302d5" providerId="LiveId" clId="{1B72256C-212F-4BDE-B855-4CBAAA04EB81}" dt="2024-05-26T09:25:06.023" v="6125" actId="478"/>
          <ac:spMkLst>
            <pc:docMk/>
            <pc:sldMk cId="3393911106" sldId="331"/>
            <ac:spMk id="15" creationId="{AFC49DEA-AE88-B027-803B-B20053F28A49}"/>
          </ac:spMkLst>
        </pc:spChg>
        <pc:spChg chg="del mod">
          <ac:chgData name="DENGYAO LI" userId="14cc8a7cd33302d5" providerId="LiveId" clId="{1B72256C-212F-4BDE-B855-4CBAAA04EB81}" dt="2024-05-29T15:53:12.160" v="11374" actId="478"/>
          <ac:spMkLst>
            <pc:docMk/>
            <pc:sldMk cId="3393911106" sldId="331"/>
            <ac:spMk id="24" creationId="{62CEB772-6C9D-C80A-B11D-950CAF12E962}"/>
          </ac:spMkLst>
        </pc:spChg>
        <pc:spChg chg="del">
          <ac:chgData name="DENGYAO LI" userId="14cc8a7cd33302d5" providerId="LiveId" clId="{1B72256C-212F-4BDE-B855-4CBAAA04EB81}" dt="2024-05-26T08:47:21.164" v="5626" actId="478"/>
          <ac:spMkLst>
            <pc:docMk/>
            <pc:sldMk cId="3393911106" sldId="331"/>
            <ac:spMk id="25" creationId="{2BF6F8BE-0ACF-E31A-4E22-FC054C2C12D8}"/>
          </ac:spMkLst>
        </pc:spChg>
        <pc:spChg chg="del mod">
          <ac:chgData name="DENGYAO LI" userId="14cc8a7cd33302d5" providerId="LiveId" clId="{1B72256C-212F-4BDE-B855-4CBAAA04EB81}" dt="2024-05-26T08:51:30.421" v="5660" actId="478"/>
          <ac:spMkLst>
            <pc:docMk/>
            <pc:sldMk cId="3393911106" sldId="331"/>
            <ac:spMk id="27" creationId="{76F5CAD1-364F-BC6B-5D4C-CFB751774BAB}"/>
          </ac:spMkLst>
        </pc:spChg>
        <pc:picChg chg="add mod">
          <ac:chgData name="DENGYAO LI" userId="14cc8a7cd33302d5" providerId="LiveId" clId="{1B72256C-212F-4BDE-B855-4CBAAA04EB81}" dt="2024-05-29T15:53:22.036" v="11398" actId="1035"/>
          <ac:picMkLst>
            <pc:docMk/>
            <pc:sldMk cId="3393911106" sldId="331"/>
            <ac:picMk id="5" creationId="{0BC08DB2-8D85-FD67-2417-572733E23A48}"/>
          </ac:picMkLst>
        </pc:picChg>
        <pc:picChg chg="add mod">
          <ac:chgData name="DENGYAO LI" userId="14cc8a7cd33302d5" providerId="LiveId" clId="{1B72256C-212F-4BDE-B855-4CBAAA04EB81}" dt="2024-05-29T15:53:22.036" v="11398" actId="1035"/>
          <ac:picMkLst>
            <pc:docMk/>
            <pc:sldMk cId="3393911106" sldId="331"/>
            <ac:picMk id="7" creationId="{1CF440C0-F589-F275-2156-1AC31426CF8A}"/>
          </ac:picMkLst>
        </pc:picChg>
        <pc:picChg chg="del mod">
          <ac:chgData name="DENGYAO LI" userId="14cc8a7cd33302d5" providerId="LiveId" clId="{1B72256C-212F-4BDE-B855-4CBAAA04EB81}" dt="2024-05-26T08:47:10.370" v="5620" actId="478"/>
          <ac:picMkLst>
            <pc:docMk/>
            <pc:sldMk cId="3393911106" sldId="331"/>
            <ac:picMk id="20" creationId="{C44B9A3D-ACB8-A39A-309A-5BE44FED5EC1}"/>
          </ac:picMkLst>
        </pc:picChg>
        <pc:picChg chg="del mod">
          <ac:chgData name="DENGYAO LI" userId="14cc8a7cd33302d5" providerId="LiveId" clId="{1B72256C-212F-4BDE-B855-4CBAAA04EB81}" dt="2024-05-26T08:49:10.046" v="5640" actId="478"/>
          <ac:picMkLst>
            <pc:docMk/>
            <pc:sldMk cId="3393911106" sldId="331"/>
            <ac:picMk id="23" creationId="{3D619009-B883-AFE9-1BED-0B085AF4429E}"/>
          </ac:picMkLst>
        </pc:picChg>
        <pc:cxnChg chg="add mod">
          <ac:chgData name="DENGYAO LI" userId="14cc8a7cd33302d5" providerId="LiveId" clId="{1B72256C-212F-4BDE-B855-4CBAAA04EB81}" dt="2024-05-29T15:53:22.036" v="11398" actId="1035"/>
          <ac:cxnSpMkLst>
            <pc:docMk/>
            <pc:sldMk cId="3393911106" sldId="331"/>
            <ac:cxnSpMk id="10" creationId="{36655DFC-F2A4-5ADD-AD1F-49F7224EF0C2}"/>
          </ac:cxnSpMkLst>
        </pc:cxnChg>
      </pc:sldChg>
      <pc:sldChg chg="addSp delSp modSp new mod">
        <pc:chgData name="DENGYAO LI" userId="14cc8a7cd33302d5" providerId="LiveId" clId="{1B72256C-212F-4BDE-B855-4CBAAA04EB81}" dt="2024-05-30T08:38:58.336" v="11601" actId="207"/>
        <pc:sldMkLst>
          <pc:docMk/>
          <pc:sldMk cId="3912613656" sldId="332"/>
        </pc:sldMkLst>
        <pc:spChg chg="del">
          <ac:chgData name="DENGYAO LI" userId="14cc8a7cd33302d5" providerId="LiveId" clId="{1B72256C-212F-4BDE-B855-4CBAAA04EB81}" dt="2024-05-26T08:40:53.070" v="5616" actId="478"/>
          <ac:spMkLst>
            <pc:docMk/>
            <pc:sldMk cId="3912613656" sldId="332"/>
            <ac:spMk id="2" creationId="{BEB0DDDB-5420-9AEA-61EF-7324793DC98A}"/>
          </ac:spMkLst>
        </pc:spChg>
        <pc:spChg chg="del">
          <ac:chgData name="DENGYAO LI" userId="14cc8a7cd33302d5" providerId="LiveId" clId="{1B72256C-212F-4BDE-B855-4CBAAA04EB81}" dt="2024-05-26T08:40:51.208" v="5615" actId="478"/>
          <ac:spMkLst>
            <pc:docMk/>
            <pc:sldMk cId="3912613656" sldId="332"/>
            <ac:spMk id="3" creationId="{742AEF04-ACB9-2243-1134-6C88C6F8935F}"/>
          </ac:spMkLst>
        </pc:spChg>
        <pc:spChg chg="add mod">
          <ac:chgData name="DENGYAO LI" userId="14cc8a7cd33302d5" providerId="LiveId" clId="{1B72256C-212F-4BDE-B855-4CBAAA04EB81}" dt="2024-05-30T08:38:58.336" v="11601" actId="207"/>
          <ac:spMkLst>
            <pc:docMk/>
            <pc:sldMk cId="3912613656" sldId="332"/>
            <ac:spMk id="5" creationId="{90028ABF-F00C-F889-7355-D085B634609C}"/>
          </ac:spMkLst>
        </pc:spChg>
        <pc:spChg chg="add del mod">
          <ac:chgData name="DENGYAO LI" userId="14cc8a7cd33302d5" providerId="LiveId" clId="{1B72256C-212F-4BDE-B855-4CBAAA04EB81}" dt="2024-05-26T08:57:28.970" v="5850" actId="478"/>
          <ac:spMkLst>
            <pc:docMk/>
            <pc:sldMk cId="3912613656" sldId="332"/>
            <ac:spMk id="7" creationId="{B5583026-C46C-2283-BC37-414FEBF384B8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1" creationId="{46A102FF-CAA1-5B37-5CBE-4EA4889ADFE1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2" creationId="{B39F9E4D-E41A-80C3-380C-73C03107AE18}"/>
          </ac:spMkLst>
        </pc:spChg>
        <pc:spChg chg="add del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3" creationId="{8335F13E-8F40-4DB6-113D-0C891DAE85FC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4" creationId="{850170D1-6BD8-B082-9DE8-BF0D968FE216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5" creationId="{1D57992F-0ADC-FF78-EBC5-1E8AA3C1FCEB}"/>
          </ac:spMkLst>
        </pc:spChg>
        <pc:spChg chg="add del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16" creationId="{267E9224-3A78-9C3E-5BF8-3EB242648715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21" creationId="{37BDF83A-9B52-7415-B150-162674EE123A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24" creationId="{3D12BE1E-D099-E1F0-D05B-03BF64094889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0" creationId="{1AD27FFF-942A-3E30-6AD1-1A4A72ABC022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1" creationId="{CBA53DCF-8FAE-83BD-F658-BCCDA4BBD08A}"/>
          </ac:spMkLst>
        </pc:spChg>
        <pc:spChg chg="add mod">
          <ac:chgData name="DENGYAO LI" userId="14cc8a7cd33302d5" providerId="LiveId" clId="{1B72256C-212F-4BDE-B855-4CBAAA04EB81}" dt="2024-05-27T03:51:26.704" v="7329" actId="1038"/>
          <ac:spMkLst>
            <pc:docMk/>
            <pc:sldMk cId="3912613656" sldId="332"/>
            <ac:spMk id="33" creationId="{41E6C4F3-A651-7B0F-8621-3A278F4CDBF6}"/>
          </ac:spMkLst>
        </pc:spChg>
        <pc:picChg chg="add mod">
          <ac:chgData name="DENGYAO LI" userId="14cc8a7cd33302d5" providerId="LiveId" clId="{1B72256C-212F-4BDE-B855-4CBAAA04EB81}" dt="2024-05-27T03:51:33.510" v="7339" actId="1038"/>
          <ac:picMkLst>
            <pc:docMk/>
            <pc:sldMk cId="3912613656" sldId="332"/>
            <ac:picMk id="2" creationId="{202E06AD-3B4A-EA94-89EC-96F8324682B5}"/>
          </ac:picMkLst>
        </pc:pic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8" creationId="{8D4C6C8C-1F0E-01A9-FAB2-7193A6EB6E87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9" creationId="{29B0D7FC-C552-9D10-5CF7-B98ACA82F1F7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0" creationId="{7F38FE74-B073-DBB8-92B6-2D0976DEEC69}"/>
          </ac:cxnSpMkLst>
        </pc:cxnChg>
        <pc:cxnChg chg="add del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7" creationId="{3859E773-0A74-5E1A-4583-34A2AF366226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18" creationId="{D71F4A58-6D0B-8C6E-73EB-05C07B0C48F6}"/>
          </ac:cxnSpMkLst>
        </pc:cxnChg>
        <pc:cxnChg chg="add del mod">
          <ac:chgData name="DENGYAO LI" userId="14cc8a7cd33302d5" providerId="LiveId" clId="{1B72256C-212F-4BDE-B855-4CBAAA04EB81}" dt="2024-05-26T08:58:33.561" v="5886" actId="478"/>
          <ac:cxnSpMkLst>
            <pc:docMk/>
            <pc:sldMk cId="3912613656" sldId="332"/>
            <ac:cxnSpMk id="19" creationId="{6F163ADD-1B3F-9458-55EC-574919731DA2}"/>
          </ac:cxnSpMkLst>
        </pc:cxnChg>
        <pc:cxnChg chg="add mod">
          <ac:chgData name="DENGYAO LI" userId="14cc8a7cd33302d5" providerId="LiveId" clId="{1B72256C-212F-4BDE-B855-4CBAAA04EB81}" dt="2024-05-27T03:51:26.704" v="7329" actId="1038"/>
          <ac:cxnSpMkLst>
            <pc:docMk/>
            <pc:sldMk cId="3912613656" sldId="332"/>
            <ac:cxnSpMk id="26" creationId="{F9F5D748-D86F-D38B-7769-5D94A75BD7AA}"/>
          </ac:cxnSpMkLst>
        </pc:cxnChg>
      </pc:sldChg>
      <pc:sldChg chg="addSp delSp modSp new mod">
        <pc:chgData name="DENGYAO LI" userId="14cc8a7cd33302d5" providerId="LiveId" clId="{1B72256C-212F-4BDE-B855-4CBAAA04EB81}" dt="2024-05-30T08:39:02.372" v="11602" actId="207"/>
        <pc:sldMkLst>
          <pc:docMk/>
          <pc:sldMk cId="771454359" sldId="333"/>
        </pc:sldMkLst>
        <pc:spChg chg="del">
          <ac:chgData name="DENGYAO LI" userId="14cc8a7cd33302d5" providerId="LiveId" clId="{1B72256C-212F-4BDE-B855-4CBAAA04EB81}" dt="2024-05-26T09:20:49.062" v="6003" actId="478"/>
          <ac:spMkLst>
            <pc:docMk/>
            <pc:sldMk cId="771454359" sldId="333"/>
            <ac:spMk id="2" creationId="{23D0679F-5CEF-DE38-AC60-AF3D1F3F4CF7}"/>
          </ac:spMkLst>
        </pc:spChg>
        <pc:spChg chg="del">
          <ac:chgData name="DENGYAO LI" userId="14cc8a7cd33302d5" providerId="LiveId" clId="{1B72256C-212F-4BDE-B855-4CBAAA04EB81}" dt="2024-05-26T09:20:50.234" v="6004" actId="478"/>
          <ac:spMkLst>
            <pc:docMk/>
            <pc:sldMk cId="771454359" sldId="333"/>
            <ac:spMk id="3" creationId="{0D981D80-5B68-5CD4-72BD-42AB9F5CE582}"/>
          </ac:spMkLst>
        </pc:spChg>
        <pc:spChg chg="add mod">
          <ac:chgData name="DENGYAO LI" userId="14cc8a7cd33302d5" providerId="LiveId" clId="{1B72256C-212F-4BDE-B855-4CBAAA04EB81}" dt="2024-05-30T08:39:02.372" v="11602" actId="207"/>
          <ac:spMkLst>
            <pc:docMk/>
            <pc:sldMk cId="771454359" sldId="333"/>
            <ac:spMk id="5" creationId="{31D87A71-9891-AD03-10F7-72BC199DE293}"/>
          </ac:spMkLst>
        </pc:spChg>
        <pc:spChg chg="add del mod">
          <ac:chgData name="DENGYAO LI" userId="14cc8a7cd33302d5" providerId="LiveId" clId="{1B72256C-212F-4BDE-B855-4CBAAA04EB81}" dt="2024-05-26T09:26:17.401" v="6127" actId="478"/>
          <ac:spMkLst>
            <pc:docMk/>
            <pc:sldMk cId="771454359" sldId="333"/>
            <ac:spMk id="7" creationId="{C5F36DCF-5C33-A7A8-95FB-8C45FC0FB725}"/>
          </ac:spMkLst>
        </pc:spChg>
        <pc:spChg chg="add del mod">
          <ac:chgData name="DENGYAO LI" userId="14cc8a7cd33302d5" providerId="LiveId" clId="{1B72256C-212F-4BDE-B855-4CBAAA04EB81}" dt="2024-05-26T09:22:43.038" v="6026" actId="478"/>
          <ac:spMkLst>
            <pc:docMk/>
            <pc:sldMk cId="771454359" sldId="333"/>
            <ac:spMk id="8" creationId="{DAA24FA6-6B0C-9826-726A-87C20F0E9EED}"/>
          </ac:spMkLst>
        </pc:spChg>
        <pc:spChg chg="add mod">
          <ac:chgData name="DENGYAO LI" userId="14cc8a7cd33302d5" providerId="LiveId" clId="{1B72256C-212F-4BDE-B855-4CBAAA04EB81}" dt="2024-05-26T09:36:32.831" v="6395" actId="14100"/>
          <ac:spMkLst>
            <pc:docMk/>
            <pc:sldMk cId="771454359" sldId="333"/>
            <ac:spMk id="10" creationId="{541CE3EF-26E6-A9C0-2B49-8DD7F7FF5679}"/>
          </ac:spMkLst>
        </pc:spChg>
        <pc:spChg chg="add mod">
          <ac:chgData name="DENGYAO LI" userId="14cc8a7cd33302d5" providerId="LiveId" clId="{1B72256C-212F-4BDE-B855-4CBAAA04EB81}" dt="2024-05-26T09:36:35.240" v="6396" actId="14100"/>
          <ac:spMkLst>
            <pc:docMk/>
            <pc:sldMk cId="771454359" sldId="333"/>
            <ac:spMk id="12" creationId="{B0DACF26-A469-529A-577B-5045163A59C8}"/>
          </ac:spMkLst>
        </pc:spChg>
        <pc:spChg chg="add mod">
          <ac:chgData name="DENGYAO LI" userId="14cc8a7cd33302d5" providerId="LiveId" clId="{1B72256C-212F-4BDE-B855-4CBAAA04EB81}" dt="2024-05-26T14:27:25.127" v="6968" actId="14100"/>
          <ac:spMkLst>
            <pc:docMk/>
            <pc:sldMk cId="771454359" sldId="333"/>
            <ac:spMk id="13" creationId="{8DF48E1C-DE1A-51EE-6EDF-06520DF09702}"/>
          </ac:spMkLst>
        </pc:spChg>
        <pc:spChg chg="add mod">
          <ac:chgData name="DENGYAO LI" userId="14cc8a7cd33302d5" providerId="LiveId" clId="{1B72256C-212F-4BDE-B855-4CBAAA04EB81}" dt="2024-05-26T09:35:20.470" v="6379" actId="1038"/>
          <ac:spMkLst>
            <pc:docMk/>
            <pc:sldMk cId="771454359" sldId="333"/>
            <ac:spMk id="15" creationId="{BBD04C9E-3361-C7CB-DF18-DD85D29FDCAB}"/>
          </ac:spMkLst>
        </pc:spChg>
        <pc:spChg chg="add mod">
          <ac:chgData name="DENGYAO LI" userId="14cc8a7cd33302d5" providerId="LiveId" clId="{1B72256C-212F-4BDE-B855-4CBAAA04EB81}" dt="2024-05-26T09:35:20.470" v="6379" actId="1038"/>
          <ac:spMkLst>
            <pc:docMk/>
            <pc:sldMk cId="771454359" sldId="333"/>
            <ac:spMk id="17" creationId="{77868606-70CE-4575-6895-C88B1078AD8E}"/>
          </ac:spMkLst>
        </pc:spChg>
        <pc:spChg chg="add mod">
          <ac:chgData name="DENGYAO LI" userId="14cc8a7cd33302d5" providerId="LiveId" clId="{1B72256C-212F-4BDE-B855-4CBAAA04EB81}" dt="2024-05-26T09:36:30.362" v="6394" actId="14100"/>
          <ac:spMkLst>
            <pc:docMk/>
            <pc:sldMk cId="771454359" sldId="333"/>
            <ac:spMk id="24" creationId="{DA4A32DD-4D3E-17DA-329C-FE08485E6794}"/>
          </ac:spMkLst>
        </pc:spChg>
        <pc:spChg chg="add del">
          <ac:chgData name="DENGYAO LI" userId="14cc8a7cd33302d5" providerId="LiveId" clId="{1B72256C-212F-4BDE-B855-4CBAAA04EB81}" dt="2024-05-26T09:36:57.474" v="6404" actId="22"/>
          <ac:spMkLst>
            <pc:docMk/>
            <pc:sldMk cId="771454359" sldId="333"/>
            <ac:spMk id="26" creationId="{BB90F924-5FF6-A6F7-5387-39ED6C02D08B}"/>
          </ac:spMkLst>
        </pc:spChg>
        <pc:spChg chg="add mod">
          <ac:chgData name="DENGYAO LI" userId="14cc8a7cd33302d5" providerId="LiveId" clId="{1B72256C-212F-4BDE-B855-4CBAAA04EB81}" dt="2024-05-26T09:37:28.314" v="6425" actId="1036"/>
          <ac:spMkLst>
            <pc:docMk/>
            <pc:sldMk cId="771454359" sldId="333"/>
            <ac:spMk id="28" creationId="{63322458-113F-9F58-DBED-61C0AB2C202F}"/>
          </ac:spMkLst>
        </pc:spChg>
        <pc:spChg chg="add mod">
          <ac:chgData name="DENGYAO LI" userId="14cc8a7cd33302d5" providerId="LiveId" clId="{1B72256C-212F-4BDE-B855-4CBAAA04EB81}" dt="2024-05-26T14:27:16.375" v="6966" actId="1036"/>
          <ac:spMkLst>
            <pc:docMk/>
            <pc:sldMk cId="771454359" sldId="333"/>
            <ac:spMk id="30" creationId="{DF195A97-A8BF-AB49-7AF9-600C93E1408C}"/>
          </ac:spMkLst>
        </pc:spChg>
        <pc:picChg chg="add mod">
          <ac:chgData name="DENGYAO LI" userId="14cc8a7cd33302d5" providerId="LiveId" clId="{1B72256C-212F-4BDE-B855-4CBAAA04EB81}" dt="2024-05-27T03:51:38.986" v="7345" actId="1036"/>
          <ac:picMkLst>
            <pc:docMk/>
            <pc:sldMk cId="771454359" sldId="333"/>
            <ac:picMk id="2" creationId="{BC52E105-63EE-A9B3-2223-12378BEFC3DA}"/>
          </ac:picMkLst>
        </pc:picChg>
        <pc:cxnChg chg="add mod">
          <ac:chgData name="DENGYAO LI" userId="14cc8a7cd33302d5" providerId="LiveId" clId="{1B72256C-212F-4BDE-B855-4CBAAA04EB81}" dt="2024-05-26T09:35:34.009" v="6382" actId="14100"/>
          <ac:cxnSpMkLst>
            <pc:docMk/>
            <pc:sldMk cId="771454359" sldId="333"/>
            <ac:cxnSpMk id="18" creationId="{9A285456-2560-CDCF-4E1E-30431C9233CC}"/>
          </ac:cxnSpMkLst>
        </pc:cxnChg>
        <pc:cxnChg chg="add mod">
          <ac:chgData name="DENGYAO LI" userId="14cc8a7cd33302d5" providerId="LiveId" clId="{1B72256C-212F-4BDE-B855-4CBAAA04EB81}" dt="2024-05-26T09:35:53.014" v="6385" actId="14100"/>
          <ac:cxnSpMkLst>
            <pc:docMk/>
            <pc:sldMk cId="771454359" sldId="333"/>
            <ac:cxnSpMk id="20" creationId="{4D092A88-AEED-D599-BD80-575746246391}"/>
          </ac:cxnSpMkLst>
        </pc:cxnChg>
      </pc:sldChg>
      <pc:sldChg chg="addSp delSp modSp new mod">
        <pc:chgData name="DENGYAO LI" userId="14cc8a7cd33302d5" providerId="LiveId" clId="{1B72256C-212F-4BDE-B855-4CBAAA04EB81}" dt="2024-05-30T08:39:05.866" v="11603" actId="207"/>
        <pc:sldMkLst>
          <pc:docMk/>
          <pc:sldMk cId="3191867968" sldId="334"/>
        </pc:sldMkLst>
        <pc:spChg chg="del">
          <ac:chgData name="DENGYAO LI" userId="14cc8a7cd33302d5" providerId="LiveId" clId="{1B72256C-212F-4BDE-B855-4CBAAA04EB81}" dt="2024-05-26T09:38:13.147" v="6428" actId="478"/>
          <ac:spMkLst>
            <pc:docMk/>
            <pc:sldMk cId="3191867968" sldId="334"/>
            <ac:spMk id="2" creationId="{87065F6A-9B2B-2F0B-6B2C-51A90F039698}"/>
          </ac:spMkLst>
        </pc:spChg>
        <pc:spChg chg="del">
          <ac:chgData name="DENGYAO LI" userId="14cc8a7cd33302d5" providerId="LiveId" clId="{1B72256C-212F-4BDE-B855-4CBAAA04EB81}" dt="2024-05-26T09:38:12.071" v="6427" actId="478"/>
          <ac:spMkLst>
            <pc:docMk/>
            <pc:sldMk cId="3191867968" sldId="334"/>
            <ac:spMk id="3" creationId="{3F7FC8C8-F0B5-B1A8-F477-B3A777ACD1BC}"/>
          </ac:spMkLst>
        </pc:spChg>
        <pc:spChg chg="add mod">
          <ac:chgData name="DENGYAO LI" userId="14cc8a7cd33302d5" providerId="LiveId" clId="{1B72256C-212F-4BDE-B855-4CBAAA04EB81}" dt="2024-05-26T14:27:56.952" v="6989" actId="1035"/>
          <ac:spMkLst>
            <pc:docMk/>
            <pc:sldMk cId="3191867968" sldId="334"/>
            <ac:spMk id="6" creationId="{57957F40-205E-0431-50F2-03F37F1E9705}"/>
          </ac:spMkLst>
        </pc:spChg>
        <pc:spChg chg="add mod">
          <ac:chgData name="DENGYAO LI" userId="14cc8a7cd33302d5" providerId="LiveId" clId="{1B72256C-212F-4BDE-B855-4CBAAA04EB81}" dt="2024-05-30T08:39:05.866" v="11603" actId="207"/>
          <ac:spMkLst>
            <pc:docMk/>
            <pc:sldMk cId="3191867968" sldId="334"/>
            <ac:spMk id="7" creationId="{5B6F3AB5-7C21-D3F4-397F-C3F338BC74FF}"/>
          </ac:spMkLst>
        </pc:spChg>
        <pc:spChg chg="add mod">
          <ac:chgData name="DENGYAO LI" userId="14cc8a7cd33302d5" providerId="LiveId" clId="{1B72256C-212F-4BDE-B855-4CBAAA04EB81}" dt="2024-05-26T14:27:56.952" v="6989" actId="1035"/>
          <ac:spMkLst>
            <pc:docMk/>
            <pc:sldMk cId="3191867968" sldId="334"/>
            <ac:spMk id="9" creationId="{1B4F7533-429F-7AB0-385F-94AE110B925E}"/>
          </ac:spMkLst>
        </pc:spChg>
        <pc:picChg chg="add mod">
          <ac:chgData name="DENGYAO LI" userId="14cc8a7cd33302d5" providerId="LiveId" clId="{1B72256C-212F-4BDE-B855-4CBAAA04EB81}" dt="2024-05-27T03:51:42.096" v="7346"/>
          <ac:picMkLst>
            <pc:docMk/>
            <pc:sldMk cId="3191867968" sldId="334"/>
            <ac:picMk id="2" creationId="{FE61342D-7866-B99C-EF45-2F0AA813ED79}"/>
          </ac:picMkLst>
        </pc:picChg>
        <pc:picChg chg="add del mod">
          <ac:chgData name="DENGYAO LI" userId="14cc8a7cd33302d5" providerId="LiveId" clId="{1B72256C-212F-4BDE-B855-4CBAAA04EB81}" dt="2024-05-28T11:43:11.015" v="8068" actId="478"/>
          <ac:picMkLst>
            <pc:docMk/>
            <pc:sldMk cId="3191867968" sldId="334"/>
            <ac:picMk id="5" creationId="{3A76E75A-6F6F-2BED-87DB-C92A9626F2CF}"/>
          </ac:picMkLst>
        </pc:picChg>
        <pc:picChg chg="add mod">
          <ac:chgData name="DENGYAO LI" userId="14cc8a7cd33302d5" providerId="LiveId" clId="{1B72256C-212F-4BDE-B855-4CBAAA04EB81}" dt="2024-05-28T11:43:18.486" v="8071" actId="1076"/>
          <ac:picMkLst>
            <pc:docMk/>
            <pc:sldMk cId="3191867968" sldId="334"/>
            <ac:picMk id="10" creationId="{FEE754F6-E76B-C150-0C37-B641AA096940}"/>
          </ac:picMkLst>
        </pc:picChg>
      </pc:sldChg>
      <pc:sldChg chg="addSp delSp modSp new mod">
        <pc:chgData name="DENGYAO LI" userId="14cc8a7cd33302d5" providerId="LiveId" clId="{1B72256C-212F-4BDE-B855-4CBAAA04EB81}" dt="2024-05-31T07:42:12.229" v="11682" actId="404"/>
        <pc:sldMkLst>
          <pc:docMk/>
          <pc:sldMk cId="2053449549" sldId="335"/>
        </pc:sldMkLst>
        <pc:spChg chg="del">
          <ac:chgData name="DENGYAO LI" userId="14cc8a7cd33302d5" providerId="LiveId" clId="{1B72256C-212F-4BDE-B855-4CBAAA04EB81}" dt="2024-05-26T14:28:33.984" v="6992" actId="478"/>
          <ac:spMkLst>
            <pc:docMk/>
            <pc:sldMk cId="2053449549" sldId="335"/>
            <ac:spMk id="2" creationId="{89D4F71E-EB16-B341-7FF8-99C066E3E2F9}"/>
          </ac:spMkLst>
        </pc:spChg>
        <pc:spChg chg="add del mod">
          <ac:chgData name="DENGYAO LI" userId="14cc8a7cd33302d5" providerId="LiveId" clId="{1B72256C-212F-4BDE-B855-4CBAAA04EB81}" dt="2024-05-29T15:19:34.153" v="10892" actId="478"/>
          <ac:spMkLst>
            <pc:docMk/>
            <pc:sldMk cId="2053449549" sldId="335"/>
            <ac:spMk id="3" creationId="{4664FB4C-B9FE-E23C-C71E-7E875F497F5D}"/>
          </ac:spMkLst>
        </pc:spChg>
        <pc:spChg chg="del">
          <ac:chgData name="DENGYAO LI" userId="14cc8a7cd33302d5" providerId="LiveId" clId="{1B72256C-212F-4BDE-B855-4CBAAA04EB81}" dt="2024-05-26T14:28:32.898" v="6991" actId="478"/>
          <ac:spMkLst>
            <pc:docMk/>
            <pc:sldMk cId="2053449549" sldId="335"/>
            <ac:spMk id="3" creationId="{7D952F58-5118-1E2B-0EE0-23F5F56C58BF}"/>
          </ac:spMkLst>
        </pc:spChg>
        <pc:spChg chg="add mod">
          <ac:chgData name="DENGYAO LI" userId="14cc8a7cd33302d5" providerId="LiveId" clId="{1B72256C-212F-4BDE-B855-4CBAAA04EB81}" dt="2024-05-29T07:36:02.635" v="8970" actId="20577"/>
          <ac:spMkLst>
            <pc:docMk/>
            <pc:sldMk cId="2053449549" sldId="335"/>
            <ac:spMk id="5" creationId="{0D62F7ED-F953-4F94-DDEC-8441348882EE}"/>
          </ac:spMkLst>
        </pc:spChg>
        <pc:spChg chg="add mod">
          <ac:chgData name="DENGYAO LI" userId="14cc8a7cd33302d5" providerId="LiveId" clId="{1B72256C-212F-4BDE-B855-4CBAAA04EB81}" dt="2024-05-29T07:37:34.185" v="9023" actId="1037"/>
          <ac:spMkLst>
            <pc:docMk/>
            <pc:sldMk cId="2053449549" sldId="335"/>
            <ac:spMk id="7" creationId="{7D41442E-FBDD-2A27-F24C-F92C55AAF316}"/>
          </ac:spMkLst>
        </pc:spChg>
        <pc:spChg chg="add del mod">
          <ac:chgData name="DENGYAO LI" userId="14cc8a7cd33302d5" providerId="LiveId" clId="{1B72256C-212F-4BDE-B855-4CBAAA04EB81}" dt="2024-05-31T07:42:12.229" v="11682" actId="404"/>
          <ac:spMkLst>
            <pc:docMk/>
            <pc:sldMk cId="2053449549" sldId="335"/>
            <ac:spMk id="12" creationId="{A69C92BD-2062-35F2-FCA5-F5CC7B3C0F1B}"/>
          </ac:spMkLst>
        </pc:spChg>
        <pc:picChg chg="add mod">
          <ac:chgData name="DENGYAO LI" userId="14cc8a7cd33302d5" providerId="LiveId" clId="{1B72256C-212F-4BDE-B855-4CBAAA04EB81}" dt="2024-05-29T07:37:32.834" v="9019" actId="1037"/>
          <ac:picMkLst>
            <pc:docMk/>
            <pc:sldMk cId="2053449549" sldId="335"/>
            <ac:picMk id="2" creationId="{8250BD1B-1652-25CF-EAE2-B8EDDCEE8716}"/>
          </ac:picMkLst>
        </pc:picChg>
        <pc:picChg chg="add del mod">
          <ac:chgData name="DENGYAO LI" userId="14cc8a7cd33302d5" providerId="LiveId" clId="{1B72256C-212F-4BDE-B855-4CBAAA04EB81}" dt="2024-05-28T12:38:05.278" v="8154" actId="478"/>
          <ac:picMkLst>
            <pc:docMk/>
            <pc:sldMk cId="2053449549" sldId="335"/>
            <ac:picMk id="6" creationId="{4D2041A7-4EDC-9E8D-A252-3805822A2CEF}"/>
          </ac:picMkLst>
        </pc:picChg>
        <pc:picChg chg="add mod">
          <ac:chgData name="DENGYAO LI" userId="14cc8a7cd33302d5" providerId="LiveId" clId="{1B72256C-212F-4BDE-B855-4CBAAA04EB81}" dt="2024-05-29T07:37:35.683" v="9024" actId="1076"/>
          <ac:picMkLst>
            <pc:docMk/>
            <pc:sldMk cId="2053449549" sldId="335"/>
            <ac:picMk id="9" creationId="{325CC32E-342F-10A8-6208-A9D307136E94}"/>
          </ac:picMkLst>
        </pc:picChg>
        <pc:picChg chg="add del mod">
          <ac:chgData name="DENGYAO LI" userId="14cc8a7cd33302d5" providerId="LiveId" clId="{1B72256C-212F-4BDE-B855-4CBAAA04EB81}" dt="2024-05-29T07:36:40.242" v="8972" actId="478"/>
          <ac:picMkLst>
            <pc:docMk/>
            <pc:sldMk cId="2053449549" sldId="335"/>
            <ac:picMk id="11" creationId="{CAF8E61A-F8CD-195B-9096-6466E53E0418}"/>
          </ac:picMkLst>
        </pc:picChg>
      </pc:sldChg>
      <pc:sldChg chg="addSp delSp modSp new mod ord">
        <pc:chgData name="DENGYAO LI" userId="14cc8a7cd33302d5" providerId="LiveId" clId="{1B72256C-212F-4BDE-B855-4CBAAA04EB81}" dt="2024-05-31T07:42:27.835" v="11685" actId="14100"/>
        <pc:sldMkLst>
          <pc:docMk/>
          <pc:sldMk cId="3616015214" sldId="336"/>
        </pc:sldMkLst>
        <pc:spChg chg="del">
          <ac:chgData name="DENGYAO LI" userId="14cc8a7cd33302d5" providerId="LiveId" clId="{1B72256C-212F-4BDE-B855-4CBAAA04EB81}" dt="2024-05-27T04:09:02.060" v="7446" actId="478"/>
          <ac:spMkLst>
            <pc:docMk/>
            <pc:sldMk cId="3616015214" sldId="336"/>
            <ac:spMk id="2" creationId="{683BA08F-31FD-D234-30A3-61135F159433}"/>
          </ac:spMkLst>
        </pc:spChg>
        <pc:spChg chg="add del mod">
          <ac:chgData name="DENGYAO LI" userId="14cc8a7cd33302d5" providerId="LiveId" clId="{1B72256C-212F-4BDE-B855-4CBAAA04EB81}" dt="2024-05-29T09:25:07.987" v="10265" actId="478"/>
          <ac:spMkLst>
            <pc:docMk/>
            <pc:sldMk cId="3616015214" sldId="336"/>
            <ac:spMk id="2" creationId="{F6B0C639-C47E-2119-4C48-A8750654D335}"/>
          </ac:spMkLst>
        </pc:spChg>
        <pc:spChg chg="del">
          <ac:chgData name="DENGYAO LI" userId="14cc8a7cd33302d5" providerId="LiveId" clId="{1B72256C-212F-4BDE-B855-4CBAAA04EB81}" dt="2024-05-27T04:09:01.313" v="7445" actId="478"/>
          <ac:spMkLst>
            <pc:docMk/>
            <pc:sldMk cId="3616015214" sldId="336"/>
            <ac:spMk id="3" creationId="{067281AB-1964-4DF4-8A66-0D5FF4DB8784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3" creationId="{7E9FEA5E-0C99-8555-6492-6B63A7A24D72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5" creationId="{7238B0CC-B00E-D132-E7B6-46D13F12EF78}"/>
          </ac:spMkLst>
        </pc:spChg>
        <pc:spChg chg="add mod">
          <ac:chgData name="DENGYAO LI" userId="14cc8a7cd33302d5" providerId="LiveId" clId="{1B72256C-212F-4BDE-B855-4CBAAA04EB81}" dt="2024-05-29T15:24:39.242" v="11014" actId="1036"/>
          <ac:spMkLst>
            <pc:docMk/>
            <pc:sldMk cId="3616015214" sldId="336"/>
            <ac:spMk id="6" creationId="{3FE6123A-844E-6B1F-04C0-9E2C784020AE}"/>
          </ac:spMkLst>
        </pc:spChg>
        <pc:spChg chg="add mod">
          <ac:chgData name="DENGYAO LI" userId="14cc8a7cd33302d5" providerId="LiveId" clId="{1B72256C-212F-4BDE-B855-4CBAAA04EB81}" dt="2024-05-31T07:42:27.835" v="11685" actId="14100"/>
          <ac:spMkLst>
            <pc:docMk/>
            <pc:sldMk cId="3616015214" sldId="336"/>
            <ac:spMk id="14" creationId="{9C87C17E-B601-0EFE-8055-DAA4A9C9828D}"/>
          </ac:spMkLst>
        </pc:spChg>
        <pc:spChg chg="add mod">
          <ac:chgData name="DENGYAO LI" userId="14cc8a7cd33302d5" providerId="LiveId" clId="{1B72256C-212F-4BDE-B855-4CBAAA04EB81}" dt="2024-05-29T15:24:47.693" v="11019" actId="1035"/>
          <ac:spMkLst>
            <pc:docMk/>
            <pc:sldMk cId="3616015214" sldId="336"/>
            <ac:spMk id="15" creationId="{5FC20C17-D3B5-65A1-907E-BBE03486043B}"/>
          </ac:spMkLst>
        </pc:spChg>
        <pc:picChg chg="add del mod">
          <ac:chgData name="DENGYAO LI" userId="14cc8a7cd33302d5" providerId="LiveId" clId="{1B72256C-212F-4BDE-B855-4CBAAA04EB81}" dt="2024-05-29T08:19:22.874" v="9085" actId="478"/>
          <ac:picMkLst>
            <pc:docMk/>
            <pc:sldMk cId="3616015214" sldId="336"/>
            <ac:picMk id="7" creationId="{5E73A441-D54C-09A0-6FC4-0DFF542E85A8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8" creationId="{87ACD2CC-B331-6C33-F6D2-2CD0B32E10B8}"/>
          </ac:picMkLst>
        </pc:picChg>
        <pc:picChg chg="add del mod">
          <ac:chgData name="DENGYAO LI" userId="14cc8a7cd33302d5" providerId="LiveId" clId="{1B72256C-212F-4BDE-B855-4CBAAA04EB81}" dt="2024-05-29T08:27:46.167" v="9120" actId="478"/>
          <ac:picMkLst>
            <pc:docMk/>
            <pc:sldMk cId="3616015214" sldId="336"/>
            <ac:picMk id="9" creationId="{45E57F51-1DFF-997D-0B28-F5497760982C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10" creationId="{D4AAB7F4-BAF7-5DAC-6247-64396BF351CC}"/>
          </ac:picMkLst>
        </pc:picChg>
        <pc:picChg chg="add del mod">
          <ac:chgData name="DENGYAO LI" userId="14cc8a7cd33302d5" providerId="LiveId" clId="{1B72256C-212F-4BDE-B855-4CBAAA04EB81}" dt="2024-05-29T07:55:45.534" v="9084" actId="478"/>
          <ac:picMkLst>
            <pc:docMk/>
            <pc:sldMk cId="3616015214" sldId="336"/>
            <ac:picMk id="12" creationId="{2A747BC9-A43B-F2E0-490F-7B1BCCB1D097}"/>
          </ac:picMkLst>
        </pc:picChg>
        <pc:picChg chg="add del">
          <ac:chgData name="DENGYAO LI" userId="14cc8a7cd33302d5" providerId="LiveId" clId="{1B72256C-212F-4BDE-B855-4CBAAA04EB81}" dt="2024-05-28T11:44:15.221" v="8075" actId="478"/>
          <ac:picMkLst>
            <pc:docMk/>
            <pc:sldMk cId="3616015214" sldId="336"/>
            <ac:picMk id="12" creationId="{9FC29E79-44D6-AA95-C919-F73DF2564298}"/>
          </ac:picMkLst>
        </pc:picChg>
        <pc:picChg chg="add del mod">
          <ac:chgData name="DENGYAO LI" userId="14cc8a7cd33302d5" providerId="LiveId" clId="{1B72256C-212F-4BDE-B855-4CBAAA04EB81}" dt="2024-05-28T12:14:26.788" v="8125" actId="478"/>
          <ac:picMkLst>
            <pc:docMk/>
            <pc:sldMk cId="3616015214" sldId="336"/>
            <ac:picMk id="14" creationId="{D77DAC98-939A-8F77-F174-39B80437122B}"/>
          </ac:picMkLst>
        </pc:picChg>
        <pc:picChg chg="add mod">
          <ac:chgData name="DENGYAO LI" userId="14cc8a7cd33302d5" providerId="LiveId" clId="{1B72256C-212F-4BDE-B855-4CBAAA04EB81}" dt="2024-05-29T15:24:39.242" v="11014" actId="1036"/>
          <ac:picMkLst>
            <pc:docMk/>
            <pc:sldMk cId="3616015214" sldId="336"/>
            <ac:picMk id="16" creationId="{1ED066A1-E6EC-66DE-C69C-F2EFA3852492}"/>
          </ac:picMkLst>
        </pc:picChg>
      </pc:sldChg>
      <pc:sldChg chg="addSp delSp modSp new mod">
        <pc:chgData name="DENGYAO LI" userId="14cc8a7cd33302d5" providerId="LiveId" clId="{1B72256C-212F-4BDE-B855-4CBAAA04EB81}" dt="2024-05-31T07:42:53.143" v="11689" actId="12788"/>
        <pc:sldMkLst>
          <pc:docMk/>
          <pc:sldMk cId="2184727239" sldId="337"/>
        </pc:sldMkLst>
        <pc:spChg chg="del">
          <ac:chgData name="DENGYAO LI" userId="14cc8a7cd33302d5" providerId="LiveId" clId="{1B72256C-212F-4BDE-B855-4CBAAA04EB81}" dt="2024-05-28T11:02:59.544" v="7990" actId="478"/>
          <ac:spMkLst>
            <pc:docMk/>
            <pc:sldMk cId="2184727239" sldId="337"/>
            <ac:spMk id="2" creationId="{3439D9FC-6060-2018-DB99-F592E11320E9}"/>
          </ac:spMkLst>
        </pc:spChg>
        <pc:spChg chg="add del mod">
          <ac:chgData name="DENGYAO LI" userId="14cc8a7cd33302d5" providerId="LiveId" clId="{1B72256C-212F-4BDE-B855-4CBAAA04EB81}" dt="2024-05-30T08:37:53.803" v="11593" actId="478"/>
          <ac:spMkLst>
            <pc:docMk/>
            <pc:sldMk cId="2184727239" sldId="337"/>
            <ac:spMk id="2" creationId="{9878637A-7FF7-22AE-5C52-C3638658A9B4}"/>
          </ac:spMkLst>
        </pc:spChg>
        <pc:spChg chg="del">
          <ac:chgData name="DENGYAO LI" userId="14cc8a7cd33302d5" providerId="LiveId" clId="{1B72256C-212F-4BDE-B855-4CBAAA04EB81}" dt="2024-05-28T11:02:58.673" v="7989" actId="478"/>
          <ac:spMkLst>
            <pc:docMk/>
            <pc:sldMk cId="2184727239" sldId="337"/>
            <ac:spMk id="3" creationId="{1A80E736-2020-D1D8-9A2C-B98AC2098B77}"/>
          </ac:spMkLst>
        </pc:spChg>
        <pc:spChg chg="add mod">
          <ac:chgData name="DENGYAO LI" userId="14cc8a7cd33302d5" providerId="LiveId" clId="{1B72256C-212F-4BDE-B855-4CBAAA04EB81}" dt="2024-05-30T08:37:50.309" v="11592" actId="20577"/>
          <ac:spMkLst>
            <pc:docMk/>
            <pc:sldMk cId="2184727239" sldId="337"/>
            <ac:spMk id="3" creationId="{2F3DC705-08D2-E9EC-8D73-6D8AAC451BE4}"/>
          </ac:spMkLst>
        </pc:spChg>
        <pc:spChg chg="add del mod">
          <ac:chgData name="DENGYAO LI" userId="14cc8a7cd33302d5" providerId="LiveId" clId="{1B72256C-212F-4BDE-B855-4CBAAA04EB81}" dt="2024-05-29T15:32:57.019" v="11186" actId="478"/>
          <ac:spMkLst>
            <pc:docMk/>
            <pc:sldMk cId="2184727239" sldId="337"/>
            <ac:spMk id="3" creationId="{72B889C6-9467-9D40-41A2-E9411A7ABEF9}"/>
          </ac:spMkLst>
        </pc:spChg>
        <pc:spChg chg="add mod">
          <ac:chgData name="DENGYAO LI" userId="14cc8a7cd33302d5" providerId="LiveId" clId="{1B72256C-212F-4BDE-B855-4CBAAA04EB81}" dt="2024-05-31T07:42:53.143" v="11689" actId="12788"/>
          <ac:spMkLst>
            <pc:docMk/>
            <pc:sldMk cId="2184727239" sldId="337"/>
            <ac:spMk id="7" creationId="{DF554FC1-2912-8D5B-D575-C75BC288B6AE}"/>
          </ac:spMkLst>
        </pc:spChg>
        <pc:picChg chg="add del mod">
          <ac:chgData name="DENGYAO LI" userId="14cc8a7cd33302d5" providerId="LiveId" clId="{1B72256C-212F-4BDE-B855-4CBAAA04EB81}" dt="2024-05-29T15:37:43.140" v="11260" actId="478"/>
          <ac:picMkLst>
            <pc:docMk/>
            <pc:sldMk cId="2184727239" sldId="337"/>
            <ac:picMk id="5" creationId="{218A824A-FEF5-D7F9-74E3-025511A89448}"/>
          </ac:picMkLst>
        </pc:picChg>
        <pc:picChg chg="add mod">
          <ac:chgData name="DENGYAO LI" userId="14cc8a7cd33302d5" providerId="LiveId" clId="{1B72256C-212F-4BDE-B855-4CBAAA04EB81}" dt="2024-05-29T15:36:35.580" v="11257" actId="12788"/>
          <ac:picMkLst>
            <pc:docMk/>
            <pc:sldMk cId="2184727239" sldId="337"/>
            <ac:picMk id="6" creationId="{6C105B9D-8ED6-CC0F-074E-B7C6E1E535FF}"/>
          </ac:picMkLst>
        </pc:picChg>
      </pc:sldChg>
      <pc:sldChg chg="addSp delSp modSp new del mod">
        <pc:chgData name="DENGYAO LI" userId="14cc8a7cd33302d5" providerId="LiveId" clId="{1B72256C-212F-4BDE-B855-4CBAAA04EB81}" dt="2024-05-28T12:20:12.740" v="8130" actId="47"/>
        <pc:sldMkLst>
          <pc:docMk/>
          <pc:sldMk cId="4140073131" sldId="338"/>
        </pc:sldMkLst>
        <pc:spChg chg="del">
          <ac:chgData name="DENGYAO LI" userId="14cc8a7cd33302d5" providerId="LiveId" clId="{1B72256C-212F-4BDE-B855-4CBAAA04EB81}" dt="2024-05-28T11:34:03.152" v="8010" actId="478"/>
          <ac:spMkLst>
            <pc:docMk/>
            <pc:sldMk cId="4140073131" sldId="338"/>
            <ac:spMk id="2" creationId="{242259E9-B43D-C844-E305-83311722FB38}"/>
          </ac:spMkLst>
        </pc:spChg>
        <pc:spChg chg="del">
          <ac:chgData name="DENGYAO LI" userId="14cc8a7cd33302d5" providerId="LiveId" clId="{1B72256C-212F-4BDE-B855-4CBAAA04EB81}" dt="2024-05-28T11:34:02.409" v="8009" actId="478"/>
          <ac:spMkLst>
            <pc:docMk/>
            <pc:sldMk cId="4140073131" sldId="338"/>
            <ac:spMk id="3" creationId="{BC3E4D71-D6A6-7917-BEDB-0FF411D73848}"/>
          </ac:spMkLst>
        </pc:spChg>
        <pc:spChg chg="add mod">
          <ac:chgData name="DENGYAO LI" userId="14cc8a7cd33302d5" providerId="LiveId" clId="{1B72256C-212F-4BDE-B855-4CBAAA04EB81}" dt="2024-05-28T12:04:40.067" v="8123" actId="1076"/>
          <ac:spMkLst>
            <pc:docMk/>
            <pc:sldMk cId="4140073131" sldId="338"/>
            <ac:spMk id="5" creationId="{769E1C31-4EF0-FE5B-020F-7D705932F4C3}"/>
          </ac:spMkLst>
        </pc:spChg>
      </pc:sldChg>
      <pc:sldChg chg="addSp delSp modSp add mod ord">
        <pc:chgData name="DENGYAO LI" userId="14cc8a7cd33302d5" providerId="LiveId" clId="{1B72256C-212F-4BDE-B855-4CBAAA04EB81}" dt="2024-05-30T08:38:45.613" v="11598" actId="207"/>
        <pc:sldMkLst>
          <pc:docMk/>
          <pc:sldMk cId="1796839887" sldId="339"/>
        </pc:sldMkLst>
        <pc:spChg chg="del">
          <ac:chgData name="DENGYAO LI" userId="14cc8a7cd33302d5" providerId="LiveId" clId="{1B72256C-212F-4BDE-B855-4CBAAA04EB81}" dt="2024-05-29T07:21:16.609" v="8621" actId="478"/>
          <ac:spMkLst>
            <pc:docMk/>
            <pc:sldMk cId="1796839887" sldId="339"/>
            <ac:spMk id="5" creationId="{1BC6812F-8B3F-005F-BAA3-A747065F043A}"/>
          </ac:spMkLst>
        </pc:spChg>
        <pc:spChg chg="add mod">
          <ac:chgData name="DENGYAO LI" userId="14cc8a7cd33302d5" providerId="LiveId" clId="{1B72256C-212F-4BDE-B855-4CBAAA04EB81}" dt="2024-05-29T15:53:05.212" v="11373" actId="1035"/>
          <ac:spMkLst>
            <pc:docMk/>
            <pc:sldMk cId="1796839887" sldId="339"/>
            <ac:spMk id="8" creationId="{F4CE1286-8254-FC0E-9744-4774911F4979}"/>
          </ac:spMkLst>
        </pc:spChg>
        <pc:spChg chg="add del mod">
          <ac:chgData name="DENGYAO LI" userId="14cc8a7cd33302d5" providerId="LiveId" clId="{1B72256C-212F-4BDE-B855-4CBAAA04EB81}" dt="2024-05-29T15:52:49.351" v="11343" actId="478"/>
          <ac:spMkLst>
            <pc:docMk/>
            <pc:sldMk cId="1796839887" sldId="339"/>
            <ac:spMk id="9" creationId="{057B5C9E-C0B4-3E49-7525-8063CCE48965}"/>
          </ac:spMkLst>
        </pc:spChg>
        <pc:spChg chg="add mod">
          <ac:chgData name="DENGYAO LI" userId="14cc8a7cd33302d5" providerId="LiveId" clId="{1B72256C-212F-4BDE-B855-4CBAAA04EB81}" dt="2024-05-30T08:38:45.613" v="11598" actId="207"/>
          <ac:spMkLst>
            <pc:docMk/>
            <pc:sldMk cId="1796839887" sldId="339"/>
            <ac:spMk id="10" creationId="{DADDB912-87CA-5802-09A0-DBA643559F40}"/>
          </ac:spMkLst>
        </pc:spChg>
        <pc:picChg chg="del mod">
          <ac:chgData name="DENGYAO LI" userId="14cc8a7cd33302d5" providerId="LiveId" clId="{1B72256C-212F-4BDE-B855-4CBAAA04EB81}" dt="2024-05-29T07:21:01.391" v="8618" actId="478"/>
          <ac:picMkLst>
            <pc:docMk/>
            <pc:sldMk cId="1796839887" sldId="339"/>
            <ac:picMk id="2" creationId="{D20B1836-E527-FE51-B6C5-EC4D71A7438D}"/>
          </ac:picMkLst>
        </pc:picChg>
        <pc:picChg chg="add del mod">
          <ac:chgData name="DENGYAO LI" userId="14cc8a7cd33302d5" providerId="LiveId" clId="{1B72256C-212F-4BDE-B855-4CBAAA04EB81}" dt="2024-05-29T07:21:01.944" v="8619" actId="478"/>
          <ac:picMkLst>
            <pc:docMk/>
            <pc:sldMk cId="1796839887" sldId="339"/>
            <ac:picMk id="3" creationId="{3834BAE5-B363-3645-1F3B-F89FFF28FD45}"/>
          </ac:picMkLst>
        </pc:picChg>
        <pc:picChg chg="add mod">
          <ac:chgData name="DENGYAO LI" userId="14cc8a7cd33302d5" providerId="LiveId" clId="{1B72256C-212F-4BDE-B855-4CBAAA04EB81}" dt="2024-05-29T15:53:05.212" v="11373" actId="1035"/>
          <ac:picMkLst>
            <pc:docMk/>
            <pc:sldMk cId="1796839887" sldId="339"/>
            <ac:picMk id="6" creationId="{2363E468-E542-465D-D29F-37AEFAF0AED6}"/>
          </ac:picMkLst>
        </pc:picChg>
        <pc:picChg chg="add mod">
          <ac:chgData name="DENGYAO LI" userId="14cc8a7cd33302d5" providerId="LiveId" clId="{1B72256C-212F-4BDE-B855-4CBAAA04EB81}" dt="2024-05-29T15:53:05.212" v="11373" actId="1035"/>
          <ac:picMkLst>
            <pc:docMk/>
            <pc:sldMk cId="1796839887" sldId="339"/>
            <ac:picMk id="7" creationId="{3995EA8A-D7B0-BED2-9023-F2AF133D7373}"/>
          </ac:picMkLst>
        </pc:picChg>
      </pc:sldChg>
      <pc:sldChg chg="addSp delSp modSp new mod">
        <pc:chgData name="DENGYAO LI" userId="14cc8a7cd33302d5" providerId="LiveId" clId="{1B72256C-212F-4BDE-B855-4CBAAA04EB81}" dt="2024-05-31T07:34:35.294" v="11626" actId="2711"/>
        <pc:sldMkLst>
          <pc:docMk/>
          <pc:sldMk cId="59403639" sldId="340"/>
        </pc:sldMkLst>
        <pc:spChg chg="add mod">
          <ac:chgData name="DENGYAO LI" userId="14cc8a7cd33302d5" providerId="LiveId" clId="{1B72256C-212F-4BDE-B855-4CBAAA04EB81}" dt="2024-05-30T08:38:49.152" v="11599" actId="207"/>
          <ac:spMkLst>
            <pc:docMk/>
            <pc:sldMk cId="59403639" sldId="340"/>
            <ac:spMk id="2" creationId="{44170FD0-E9DA-44A5-FC0B-D0BA6C06058D}"/>
          </ac:spMkLst>
        </pc:spChg>
        <pc:spChg chg="del">
          <ac:chgData name="DENGYAO LI" userId="14cc8a7cd33302d5" providerId="LiveId" clId="{1B72256C-212F-4BDE-B855-4CBAAA04EB81}" dt="2024-05-28T11:35:11.406" v="8024" actId="478"/>
          <ac:spMkLst>
            <pc:docMk/>
            <pc:sldMk cId="59403639" sldId="340"/>
            <ac:spMk id="2" creationId="{60B227A3-13BC-CA75-D9F6-6E410E8D5A3F}"/>
          </ac:spMkLst>
        </pc:spChg>
        <pc:spChg chg="add mod">
          <ac:chgData name="DENGYAO LI" userId="14cc8a7cd33302d5" providerId="LiveId" clId="{1B72256C-212F-4BDE-B855-4CBAAA04EB81}" dt="2024-05-31T07:34:35.294" v="11626" actId="2711"/>
          <ac:spMkLst>
            <pc:docMk/>
            <pc:sldMk cId="59403639" sldId="340"/>
            <ac:spMk id="3" creationId="{125E3B85-4C7F-CBBE-9424-217AA9A1B996}"/>
          </ac:spMkLst>
        </pc:spChg>
        <pc:spChg chg="del">
          <ac:chgData name="DENGYAO LI" userId="14cc8a7cd33302d5" providerId="LiveId" clId="{1B72256C-212F-4BDE-B855-4CBAAA04EB81}" dt="2024-05-28T11:35:10.661" v="8023" actId="478"/>
          <ac:spMkLst>
            <pc:docMk/>
            <pc:sldMk cId="59403639" sldId="340"/>
            <ac:spMk id="3" creationId="{1E77BA61-19F4-D270-16B0-20FFD383FF0E}"/>
          </ac:spMkLst>
        </pc:spChg>
        <pc:spChg chg="add del mod">
          <ac:chgData name="DENGYAO LI" userId="14cc8a7cd33302d5" providerId="LiveId" clId="{1B72256C-212F-4BDE-B855-4CBAAA04EB81}" dt="2024-05-29T07:25:08.915" v="8753" actId="478"/>
          <ac:spMkLst>
            <pc:docMk/>
            <pc:sldMk cId="59403639" sldId="340"/>
            <ac:spMk id="5" creationId="{067ECA7D-8975-535E-079D-12BE3B93802B}"/>
          </ac:spMkLst>
        </pc:spChg>
        <pc:picChg chg="add del mod">
          <ac:chgData name="DENGYAO LI" userId="14cc8a7cd33302d5" providerId="LiveId" clId="{1B72256C-212F-4BDE-B855-4CBAAA04EB81}" dt="2024-05-28T12:20:18.700" v="8131" actId="478"/>
          <ac:picMkLst>
            <pc:docMk/>
            <pc:sldMk cId="59403639" sldId="340"/>
            <ac:picMk id="6" creationId="{8EA6B90A-E7F2-E6FD-2C31-2006AD090E2F}"/>
          </ac:picMkLst>
        </pc:picChg>
        <pc:picChg chg="add del mod">
          <ac:chgData name="DENGYAO LI" userId="14cc8a7cd33302d5" providerId="LiveId" clId="{1B72256C-212F-4BDE-B855-4CBAAA04EB81}" dt="2024-05-28T12:36:09.109" v="8152" actId="478"/>
          <ac:picMkLst>
            <pc:docMk/>
            <pc:sldMk cId="59403639" sldId="340"/>
            <ac:picMk id="8" creationId="{79B142E2-742A-8EDF-AF69-6F2AB4B4D9AA}"/>
          </ac:picMkLst>
        </pc:picChg>
        <pc:picChg chg="add del mod">
          <ac:chgData name="DENGYAO LI" userId="14cc8a7cd33302d5" providerId="LiveId" clId="{1B72256C-212F-4BDE-B855-4CBAAA04EB81}" dt="2024-05-28T12:36:08.254" v="8151" actId="478"/>
          <ac:picMkLst>
            <pc:docMk/>
            <pc:sldMk cId="59403639" sldId="340"/>
            <ac:picMk id="10" creationId="{A807FC23-5C74-1BDC-0DA1-18E550472F37}"/>
          </ac:picMkLst>
        </pc:picChg>
        <pc:picChg chg="add mod">
          <ac:chgData name="DENGYAO LI" userId="14cc8a7cd33302d5" providerId="LiveId" clId="{1B72256C-212F-4BDE-B855-4CBAAA04EB81}" dt="2024-05-29T07:23:57.048" v="8715" actId="1076"/>
          <ac:picMkLst>
            <pc:docMk/>
            <pc:sldMk cId="59403639" sldId="340"/>
            <ac:picMk id="12" creationId="{AFF41B79-FFA3-8428-2CBA-923F3EABC82A}"/>
          </ac:picMkLst>
        </pc:picChg>
      </pc:sldChg>
      <pc:sldChg chg="addSp delSp modSp new mod">
        <pc:chgData name="DENGYAO LI" userId="14cc8a7cd33302d5" providerId="LiveId" clId="{1B72256C-212F-4BDE-B855-4CBAAA04EB81}" dt="2024-05-31T07:41:57.496" v="11681" actId="1036"/>
        <pc:sldMkLst>
          <pc:docMk/>
          <pc:sldMk cId="3587255051" sldId="341"/>
        </pc:sldMkLst>
        <pc:spChg chg="del">
          <ac:chgData name="DENGYAO LI" userId="14cc8a7cd33302d5" providerId="LiveId" clId="{1B72256C-212F-4BDE-B855-4CBAAA04EB81}" dt="2024-05-28T11:44:53.517" v="8078" actId="478"/>
          <ac:spMkLst>
            <pc:docMk/>
            <pc:sldMk cId="3587255051" sldId="341"/>
            <ac:spMk id="2" creationId="{C5FF2B40-84B9-2A2A-AE5E-9FA3E3304596}"/>
          </ac:spMkLst>
        </pc:spChg>
        <pc:spChg chg="add mod">
          <ac:chgData name="DENGYAO LI" userId="14cc8a7cd33302d5" providerId="LiveId" clId="{1B72256C-212F-4BDE-B855-4CBAAA04EB81}" dt="2024-05-29T15:55:24.626" v="11456" actId="1076"/>
          <ac:spMkLst>
            <pc:docMk/>
            <pc:sldMk cId="3587255051" sldId="341"/>
            <ac:spMk id="2" creationId="{DA5B982E-5410-062A-B690-54A262CEAA10}"/>
          </ac:spMkLst>
        </pc:spChg>
        <pc:spChg chg="add mod">
          <ac:chgData name="DENGYAO LI" userId="14cc8a7cd33302d5" providerId="LiveId" clId="{1B72256C-212F-4BDE-B855-4CBAAA04EB81}" dt="2024-05-31T07:41:57.496" v="11681" actId="1036"/>
          <ac:spMkLst>
            <pc:docMk/>
            <pc:sldMk cId="3587255051" sldId="341"/>
            <ac:spMk id="3" creationId="{24CE3218-E6A8-917E-8758-30A26F8E63C8}"/>
          </ac:spMkLst>
        </pc:spChg>
        <pc:spChg chg="del">
          <ac:chgData name="DENGYAO LI" userId="14cc8a7cd33302d5" providerId="LiveId" clId="{1B72256C-212F-4BDE-B855-4CBAAA04EB81}" dt="2024-05-28T11:44:52.252" v="8077" actId="478"/>
          <ac:spMkLst>
            <pc:docMk/>
            <pc:sldMk cId="3587255051" sldId="341"/>
            <ac:spMk id="3" creationId="{67D81100-C816-7681-5D2B-E26B974F3FF4}"/>
          </ac:spMkLst>
        </pc:spChg>
        <pc:picChg chg="add del mod">
          <ac:chgData name="DENGYAO LI" userId="14cc8a7cd33302d5" providerId="LiveId" clId="{1B72256C-212F-4BDE-B855-4CBAAA04EB81}" dt="2024-05-28T12:35:20.337" v="8147" actId="478"/>
          <ac:picMkLst>
            <pc:docMk/>
            <pc:sldMk cId="3587255051" sldId="341"/>
            <ac:picMk id="6" creationId="{7AA84087-6A38-6DAD-7C12-C2E042CB335B}"/>
          </ac:picMkLst>
        </pc:picChg>
        <pc:picChg chg="add mod">
          <ac:chgData name="DENGYAO LI" userId="14cc8a7cd33302d5" providerId="LiveId" clId="{1B72256C-212F-4BDE-B855-4CBAAA04EB81}" dt="2024-05-29T15:55:27.509" v="11457" actId="1076"/>
          <ac:picMkLst>
            <pc:docMk/>
            <pc:sldMk cId="3587255051" sldId="341"/>
            <ac:picMk id="8" creationId="{3EC2EED2-5380-9951-86BC-E5BCF6FC615C}"/>
          </ac:picMkLst>
        </pc:picChg>
      </pc:sldChg>
      <pc:sldChg chg="addSp delSp modSp new mod">
        <pc:chgData name="DENGYAO LI" userId="14cc8a7cd33302d5" providerId="LiveId" clId="{1B72256C-212F-4BDE-B855-4CBAAA04EB81}" dt="2024-05-31T07:42:34.935" v="11686" actId="404"/>
        <pc:sldMkLst>
          <pc:docMk/>
          <pc:sldMk cId="1366172844" sldId="342"/>
        </pc:sldMkLst>
        <pc:spChg chg="del">
          <ac:chgData name="DENGYAO LI" userId="14cc8a7cd33302d5" providerId="LiveId" clId="{1B72256C-212F-4BDE-B855-4CBAAA04EB81}" dt="2024-05-29T07:09:24.716" v="8598" actId="478"/>
          <ac:spMkLst>
            <pc:docMk/>
            <pc:sldMk cId="1366172844" sldId="342"/>
            <ac:spMk id="2" creationId="{72B1CDFB-2304-AF8A-6C3B-7A68C5454731}"/>
          </ac:spMkLst>
        </pc:spChg>
        <pc:spChg chg="del">
          <ac:chgData name="DENGYAO LI" userId="14cc8a7cd33302d5" providerId="LiveId" clId="{1B72256C-212F-4BDE-B855-4CBAAA04EB81}" dt="2024-05-29T07:09:23.216" v="8597" actId="478"/>
          <ac:spMkLst>
            <pc:docMk/>
            <pc:sldMk cId="1366172844" sldId="342"/>
            <ac:spMk id="3" creationId="{38C047E3-2DD9-DC49-1D97-EEA6F308762F}"/>
          </ac:spMkLst>
        </pc:spChg>
        <pc:spChg chg="add del mod">
          <ac:chgData name="DENGYAO LI" userId="14cc8a7cd33302d5" providerId="LiveId" clId="{1B72256C-212F-4BDE-B855-4CBAAA04EB81}" dt="2024-05-29T09:10:41.263" v="9844" actId="478"/>
          <ac:spMkLst>
            <pc:docMk/>
            <pc:sldMk cId="1366172844" sldId="342"/>
            <ac:spMk id="7" creationId="{75B670BC-C43B-987A-3338-971CA716047A}"/>
          </ac:spMkLst>
        </pc:spChg>
        <pc:spChg chg="add del mod">
          <ac:chgData name="DENGYAO LI" userId="14cc8a7cd33302d5" providerId="LiveId" clId="{1B72256C-212F-4BDE-B855-4CBAAA04EB81}" dt="2024-05-29T09:14:35.031" v="10058" actId="478"/>
          <ac:spMkLst>
            <pc:docMk/>
            <pc:sldMk cId="1366172844" sldId="342"/>
            <ac:spMk id="14" creationId="{A4F74A3E-20BF-6CBD-5E4B-5543DE7FEE2A}"/>
          </ac:spMkLst>
        </pc:spChg>
        <pc:spChg chg="add del mod">
          <ac:chgData name="DENGYAO LI" userId="14cc8a7cd33302d5" providerId="LiveId" clId="{1B72256C-212F-4BDE-B855-4CBAAA04EB81}" dt="2024-05-29T10:56:36.724" v="10267" actId="478"/>
          <ac:spMkLst>
            <pc:docMk/>
            <pc:sldMk cId="1366172844" sldId="342"/>
            <ac:spMk id="15" creationId="{1E16E0E6-03D1-5977-5728-0CA7B46A4BED}"/>
          </ac:spMkLst>
        </pc:spChg>
        <pc:spChg chg="add mod">
          <ac:chgData name="DENGYAO LI" userId="14cc8a7cd33302d5" providerId="LiveId" clId="{1B72256C-212F-4BDE-B855-4CBAAA04EB81}" dt="2024-05-31T07:42:34.935" v="11686" actId="404"/>
          <ac:spMkLst>
            <pc:docMk/>
            <pc:sldMk cId="1366172844" sldId="342"/>
            <ac:spMk id="16" creationId="{88E14185-9A65-B733-C023-ADAA4A6519B0}"/>
          </ac:spMkLst>
        </pc:spChg>
        <pc:spChg chg="add del mod">
          <ac:chgData name="DENGYAO LI" userId="14cc8a7cd33302d5" providerId="LiveId" clId="{1B72256C-212F-4BDE-B855-4CBAAA04EB81}" dt="2024-05-29T11:00:31.350" v="10389" actId="478"/>
          <ac:spMkLst>
            <pc:docMk/>
            <pc:sldMk cId="1366172844" sldId="342"/>
            <ac:spMk id="17" creationId="{D1F83E49-39B5-7141-774B-5102E02E7FCE}"/>
          </ac:spMkLst>
        </pc:spChg>
        <pc:spChg chg="add del mod">
          <ac:chgData name="DENGYAO LI" userId="14cc8a7cd33302d5" providerId="LiveId" clId="{1B72256C-212F-4BDE-B855-4CBAAA04EB81}" dt="2024-05-29T15:22:16.062" v="10902" actId="478"/>
          <ac:spMkLst>
            <pc:docMk/>
            <pc:sldMk cId="1366172844" sldId="342"/>
            <ac:spMk id="18" creationId="{46F8C5AA-ACB0-69DF-F548-E5A6F4CF2B92}"/>
          </ac:spMkLst>
        </pc:spChg>
        <pc:spChg chg="add del mod">
          <ac:chgData name="DENGYAO LI" userId="14cc8a7cd33302d5" providerId="LiveId" clId="{1B72256C-212F-4BDE-B855-4CBAAA04EB81}" dt="2024-05-29T15:24:57.033" v="11020" actId="478"/>
          <ac:spMkLst>
            <pc:docMk/>
            <pc:sldMk cId="1366172844" sldId="342"/>
            <ac:spMk id="19" creationId="{D0CE397B-FA7D-68E6-CAEF-2AFF4460EDEB}"/>
          </ac:spMkLst>
        </pc:spChg>
        <pc:spChg chg="add mod">
          <ac:chgData name="DENGYAO LI" userId="14cc8a7cd33302d5" providerId="LiveId" clId="{1B72256C-212F-4BDE-B855-4CBAAA04EB81}" dt="2024-05-29T15:24:58.046" v="11021"/>
          <ac:spMkLst>
            <pc:docMk/>
            <pc:sldMk cId="1366172844" sldId="342"/>
            <ac:spMk id="20" creationId="{A7A7A86C-8E2F-E6D6-E868-700C4A998FF7}"/>
          </ac:spMkLst>
        </pc:spChg>
        <pc:picChg chg="add del mod">
          <ac:chgData name="DENGYAO LI" userId="14cc8a7cd33302d5" providerId="LiveId" clId="{1B72256C-212F-4BDE-B855-4CBAAA04EB81}" dt="2024-05-29T08:22:19.594" v="9088" actId="478"/>
          <ac:picMkLst>
            <pc:docMk/>
            <pc:sldMk cId="1366172844" sldId="342"/>
            <ac:picMk id="5" creationId="{326D11CA-EBC0-8CE3-D93F-1978BA81544C}"/>
          </ac:picMkLst>
        </pc:picChg>
        <pc:picChg chg="add mod">
          <ac:chgData name="DENGYAO LI" userId="14cc8a7cd33302d5" providerId="LiveId" clId="{1B72256C-212F-4BDE-B855-4CBAAA04EB81}" dt="2024-05-29T15:25:05.562" v="11064" actId="1035"/>
          <ac:picMkLst>
            <pc:docMk/>
            <pc:sldMk cId="1366172844" sldId="342"/>
            <ac:picMk id="6" creationId="{D29B527B-4E38-7A36-EB5F-D7E1AE95F553}"/>
          </ac:picMkLst>
        </pc:picChg>
        <pc:picChg chg="add del mod">
          <ac:chgData name="DENGYAO LI" userId="14cc8a7cd33302d5" providerId="LiveId" clId="{1B72256C-212F-4BDE-B855-4CBAAA04EB81}" dt="2024-05-29T08:25:06.137" v="9096" actId="478"/>
          <ac:picMkLst>
            <pc:docMk/>
            <pc:sldMk cId="1366172844" sldId="342"/>
            <ac:picMk id="9" creationId="{30E27C70-1B15-F7E3-A976-1A6442F9087C}"/>
          </ac:picMkLst>
        </pc:picChg>
        <pc:picChg chg="add del mod">
          <ac:chgData name="DENGYAO LI" userId="14cc8a7cd33302d5" providerId="LiveId" clId="{1B72256C-212F-4BDE-B855-4CBAAA04EB81}" dt="2024-05-29T08:26:36.368" v="9109" actId="478"/>
          <ac:picMkLst>
            <pc:docMk/>
            <pc:sldMk cId="1366172844" sldId="342"/>
            <ac:picMk id="11" creationId="{A77B9660-1E6E-EECF-63F3-DA5C3F5BFEF5}"/>
          </ac:picMkLst>
        </pc:picChg>
        <pc:picChg chg="add mod">
          <ac:chgData name="DENGYAO LI" userId="14cc8a7cd33302d5" providerId="LiveId" clId="{1B72256C-212F-4BDE-B855-4CBAAA04EB81}" dt="2024-05-29T15:25:05.562" v="11064" actId="1035"/>
          <ac:picMkLst>
            <pc:docMk/>
            <pc:sldMk cId="1366172844" sldId="342"/>
            <ac:picMk id="13" creationId="{93918F80-BD5F-B3A6-BE51-89A87E586A2B}"/>
          </ac:picMkLst>
        </pc:picChg>
      </pc:sldChg>
      <pc:sldChg chg="addSp delSp modSp new mod">
        <pc:chgData name="DENGYAO LI" userId="14cc8a7cd33302d5" providerId="LiveId" clId="{1B72256C-212F-4BDE-B855-4CBAAA04EB81}" dt="2024-05-29T15:54:38.029" v="11450" actId="1035"/>
        <pc:sldMkLst>
          <pc:docMk/>
          <pc:sldMk cId="353267013" sldId="343"/>
        </pc:sldMkLst>
        <pc:spChg chg="del">
          <ac:chgData name="DENGYAO LI" userId="14cc8a7cd33302d5" providerId="LiveId" clId="{1B72256C-212F-4BDE-B855-4CBAAA04EB81}" dt="2024-05-29T07:31:22.770" v="8892" actId="478"/>
          <ac:spMkLst>
            <pc:docMk/>
            <pc:sldMk cId="353267013" sldId="343"/>
            <ac:spMk id="2" creationId="{47DE167F-9732-626A-6ECD-71477F4717F0}"/>
          </ac:spMkLst>
        </pc:spChg>
        <pc:spChg chg="del">
          <ac:chgData name="DENGYAO LI" userId="14cc8a7cd33302d5" providerId="LiveId" clId="{1B72256C-212F-4BDE-B855-4CBAAA04EB81}" dt="2024-05-29T07:31:22.097" v="8891" actId="478"/>
          <ac:spMkLst>
            <pc:docMk/>
            <pc:sldMk cId="353267013" sldId="343"/>
            <ac:spMk id="3" creationId="{37722F7A-8DDF-3594-46AA-D36C2FC733DC}"/>
          </ac:spMkLst>
        </pc:spChg>
        <pc:spChg chg="add del">
          <ac:chgData name="DENGYAO LI" userId="14cc8a7cd33302d5" providerId="LiveId" clId="{1B72256C-212F-4BDE-B855-4CBAAA04EB81}" dt="2024-05-29T07:31:26.809" v="8894" actId="478"/>
          <ac:spMkLst>
            <pc:docMk/>
            <pc:sldMk cId="353267013" sldId="343"/>
            <ac:spMk id="6" creationId="{6B5BA035-B4F6-ECAC-E8CD-15A6D39F4F54}"/>
          </ac:spMkLst>
        </pc:spChg>
        <pc:spChg chg="add del mod">
          <ac:chgData name="DENGYAO LI" userId="14cc8a7cd33302d5" providerId="LiveId" clId="{1B72256C-212F-4BDE-B855-4CBAAA04EB81}" dt="2024-05-29T15:54:27.085" v="11411" actId="478"/>
          <ac:spMkLst>
            <pc:docMk/>
            <pc:sldMk cId="353267013" sldId="343"/>
            <ac:spMk id="8" creationId="{57BB0057-C983-82E7-06F4-0C0A8BF1D919}"/>
          </ac:spMkLst>
        </pc:spChg>
        <pc:spChg chg="add mod">
          <ac:chgData name="DENGYAO LI" userId="14cc8a7cd33302d5" providerId="LiveId" clId="{1B72256C-212F-4BDE-B855-4CBAAA04EB81}" dt="2024-05-29T15:54:23.912" v="11410" actId="20577"/>
          <ac:spMkLst>
            <pc:docMk/>
            <pc:sldMk cId="353267013" sldId="343"/>
            <ac:spMk id="10" creationId="{994374C7-30F6-791D-FEFA-004F6E124F37}"/>
          </ac:spMkLst>
        </pc:spChg>
        <pc:picChg chg="add mod">
          <ac:chgData name="DENGYAO LI" userId="14cc8a7cd33302d5" providerId="LiveId" clId="{1B72256C-212F-4BDE-B855-4CBAAA04EB81}" dt="2024-05-29T15:54:38.029" v="11450" actId="1035"/>
          <ac:picMkLst>
            <pc:docMk/>
            <pc:sldMk cId="353267013" sldId="343"/>
            <ac:picMk id="9" creationId="{015148F8-5333-F09A-E616-EE94C2B16362}"/>
          </ac:picMkLst>
        </pc:picChg>
      </pc:sldChg>
      <pc:sldChg chg="new del">
        <pc:chgData name="DENGYAO LI" userId="14cc8a7cd33302d5" providerId="LiveId" clId="{1B72256C-212F-4BDE-B855-4CBAAA04EB81}" dt="2024-05-29T07:33:09.978" v="8904" actId="680"/>
        <pc:sldMkLst>
          <pc:docMk/>
          <pc:sldMk cId="2190811945" sldId="344"/>
        </pc:sldMkLst>
      </pc:sldChg>
      <pc:sldChg chg="addSp delSp modSp new mod ord">
        <pc:chgData name="DENGYAO LI" userId="14cc8a7cd33302d5" providerId="LiveId" clId="{1B72256C-212F-4BDE-B855-4CBAAA04EB81}" dt="2024-05-29T15:03:10.270" v="10597" actId="478"/>
        <pc:sldMkLst>
          <pc:docMk/>
          <pc:sldMk cId="3886925904" sldId="344"/>
        </pc:sldMkLst>
        <pc:spChg chg="del">
          <ac:chgData name="DENGYAO LI" userId="14cc8a7cd33302d5" providerId="LiveId" clId="{1B72256C-212F-4BDE-B855-4CBAAA04EB81}" dt="2024-05-29T07:33:18.258" v="8908" actId="478"/>
          <ac:spMkLst>
            <pc:docMk/>
            <pc:sldMk cId="3886925904" sldId="344"/>
            <ac:spMk id="2" creationId="{E2562C80-203C-5108-2EF9-EC399021DC7B}"/>
          </ac:spMkLst>
        </pc:spChg>
        <pc:spChg chg="del">
          <ac:chgData name="DENGYAO LI" userId="14cc8a7cd33302d5" providerId="LiveId" clId="{1B72256C-212F-4BDE-B855-4CBAAA04EB81}" dt="2024-05-29T07:33:19.215" v="8909" actId="478"/>
          <ac:spMkLst>
            <pc:docMk/>
            <pc:sldMk cId="3886925904" sldId="344"/>
            <ac:spMk id="3" creationId="{39992FBC-88F5-E4A2-64A3-96E7648ACCE4}"/>
          </ac:spMkLst>
        </pc:spChg>
        <pc:spChg chg="del mod">
          <ac:chgData name="DENGYAO LI" userId="14cc8a7cd33302d5" providerId="LiveId" clId="{1B72256C-212F-4BDE-B855-4CBAAA04EB81}" dt="2024-05-29T15:03:10.270" v="10597" actId="478"/>
          <ac:spMkLst>
            <pc:docMk/>
            <pc:sldMk cId="3886925904" sldId="344"/>
            <ac:spMk id="4" creationId="{307B8315-EFC6-CF36-F8AE-4CC168D32756}"/>
          </ac:spMkLst>
        </pc:spChg>
        <pc:spChg chg="add mod">
          <ac:chgData name="DENGYAO LI" userId="14cc8a7cd33302d5" providerId="LiveId" clId="{1B72256C-212F-4BDE-B855-4CBAAA04EB81}" dt="2024-05-29T08:39:43.849" v="9311" actId="1035"/>
          <ac:spMkLst>
            <pc:docMk/>
            <pc:sldMk cId="3886925904" sldId="344"/>
            <ac:spMk id="5" creationId="{09AD3ABA-2405-18B9-0DE3-B613876DBE4E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1" creationId="{EAEE1F8E-AFBC-1A23-32B3-7EA4E8679A74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2" creationId="{C503D324-634D-C406-B22C-986AFFB4F972}"/>
          </ac:spMkLst>
        </pc:spChg>
        <pc:spChg chg="add mod">
          <ac:chgData name="DENGYAO LI" userId="14cc8a7cd33302d5" providerId="LiveId" clId="{1B72256C-212F-4BDE-B855-4CBAAA04EB81}" dt="2024-05-29T15:02:53.206" v="10595" actId="1038"/>
          <ac:spMkLst>
            <pc:docMk/>
            <pc:sldMk cId="3886925904" sldId="344"/>
            <ac:spMk id="13" creationId="{BC730244-1FD6-BD83-70EE-FC1B52AF5B31}"/>
          </ac:spMkLst>
        </pc:spChg>
        <pc:spChg chg="add mod">
          <ac:chgData name="DENGYAO LI" userId="14cc8a7cd33302d5" providerId="LiveId" clId="{1B72256C-212F-4BDE-B855-4CBAAA04EB81}" dt="2024-05-29T15:03:07.162" v="10596"/>
          <ac:spMkLst>
            <pc:docMk/>
            <pc:sldMk cId="3886925904" sldId="344"/>
            <ac:spMk id="14" creationId="{C093ADD7-CC33-4A56-6388-69C7DC9CAD39}"/>
          </ac:spMkLst>
        </pc:sp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6" creationId="{62358B16-E10A-C6D5-6C57-1B5E45BF3775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7" creationId="{034D9F95-A7A2-C902-7A41-691333098BFD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8" creationId="{57B9D9E7-B062-B7D4-E630-59AA2D90AF3F}"/>
          </ac:picMkLst>
        </pc:picChg>
        <pc:picChg chg="add mod">
          <ac:chgData name="DENGYAO LI" userId="14cc8a7cd33302d5" providerId="LiveId" clId="{1B72256C-212F-4BDE-B855-4CBAAA04EB81}" dt="2024-05-29T15:02:53.206" v="10595" actId="1038"/>
          <ac:picMkLst>
            <pc:docMk/>
            <pc:sldMk cId="3886925904" sldId="344"/>
            <ac:picMk id="9" creationId="{E22DF087-81CE-F580-A045-580B00758EDA}"/>
          </ac:picMkLst>
        </pc:picChg>
        <pc:picChg chg="add del mod">
          <ac:chgData name="DENGYAO LI" userId="14cc8a7cd33302d5" providerId="LiveId" clId="{1B72256C-212F-4BDE-B855-4CBAAA04EB81}" dt="2024-05-29T14:59:52.795" v="10482" actId="478"/>
          <ac:picMkLst>
            <pc:docMk/>
            <pc:sldMk cId="3886925904" sldId="344"/>
            <ac:picMk id="10" creationId="{8B6CE4B7-065A-C9EE-57A5-53CAEC47FAF7}"/>
          </ac:picMkLst>
        </pc:picChg>
      </pc:sldChg>
      <pc:sldChg chg="add del">
        <pc:chgData name="DENGYAO LI" userId="14cc8a7cd33302d5" providerId="LiveId" clId="{1B72256C-212F-4BDE-B855-4CBAAA04EB81}" dt="2024-05-29T14:59:41.683" v="10480" actId="47"/>
        <pc:sldMkLst>
          <pc:docMk/>
          <pc:sldMk cId="77303484" sldId="345"/>
        </pc:sldMkLst>
      </pc:sldChg>
      <pc:sldChg chg="add del">
        <pc:chgData name="DENGYAO LI" userId="14cc8a7cd33302d5" providerId="LiveId" clId="{1B72256C-212F-4BDE-B855-4CBAAA04EB81}" dt="2024-05-29T15:26:00.815" v="11067" actId="47"/>
        <pc:sldMkLst>
          <pc:docMk/>
          <pc:sldMk cId="1617535335" sldId="346"/>
        </pc:sldMkLst>
      </pc:sldChg>
      <pc:sldChg chg="addSp delSp modSp add mod">
        <pc:chgData name="DENGYAO LI" userId="14cc8a7cd33302d5" providerId="LiveId" clId="{1B72256C-212F-4BDE-B855-4CBAAA04EB81}" dt="2024-05-29T15:35:18.183" v="11219" actId="1037"/>
        <pc:sldMkLst>
          <pc:docMk/>
          <pc:sldMk cId="218259515" sldId="347"/>
        </pc:sldMkLst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" creationId="{82A5EC32-6BB9-C21C-C583-F09FC97BB5BB}"/>
          </ac:spMkLst>
        </pc:spChg>
        <pc:spChg chg="mod">
          <ac:chgData name="DENGYAO LI" userId="14cc8a7cd33302d5" providerId="LiveId" clId="{1B72256C-212F-4BDE-B855-4CBAAA04EB81}" dt="2024-05-29T15:28:02.060" v="11097" actId="1076"/>
          <ac:spMkLst>
            <pc:docMk/>
            <pc:sldMk cId="218259515" sldId="347"/>
            <ac:spMk id="4" creationId="{2C0EC50F-0D9C-FC7F-4FFB-D55B3F4E8D16}"/>
          </ac:spMkLst>
        </pc:spChg>
        <pc:spChg chg="del">
          <ac:chgData name="DENGYAO LI" userId="14cc8a7cd33302d5" providerId="LiveId" clId="{1B72256C-212F-4BDE-B855-4CBAAA04EB81}" dt="2024-05-29T15:26:08.661" v="11069" actId="478"/>
          <ac:spMkLst>
            <pc:docMk/>
            <pc:sldMk cId="218259515" sldId="347"/>
            <ac:spMk id="5" creationId="{D6EEFC3E-1827-41D6-44D1-D51EBF372A66}"/>
          </ac:spMkLst>
        </pc:spChg>
        <pc:spChg chg="del">
          <ac:chgData name="DENGYAO LI" userId="14cc8a7cd33302d5" providerId="LiveId" clId="{1B72256C-212F-4BDE-B855-4CBAAA04EB81}" dt="2024-05-29T15:26:09.422" v="11070" actId="478"/>
          <ac:spMkLst>
            <pc:docMk/>
            <pc:sldMk cId="218259515" sldId="347"/>
            <ac:spMk id="6" creationId="{5E1EE5EF-4C13-8128-53F5-45F2C4510E85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8" creationId="{656E37C5-3F3D-A7B0-1D19-9FE3D045CF7D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0" creationId="{ED5FBBC8-99A7-729F-2A31-F3C47239703E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2" creationId="{C9F7E695-5F8A-FF7C-E1D1-3698AB268CF1}"/>
          </ac:spMkLst>
        </pc:spChg>
        <pc:spChg chg="del">
          <ac:chgData name="DENGYAO LI" userId="14cc8a7cd33302d5" providerId="LiveId" clId="{1B72256C-212F-4BDE-B855-4CBAAA04EB81}" dt="2024-05-29T15:26:12.754" v="11071" actId="478"/>
          <ac:spMkLst>
            <pc:docMk/>
            <pc:sldMk cId="218259515" sldId="347"/>
            <ac:spMk id="14" creationId="{1D635B59-ED1A-05FD-047C-A71FE731ED40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16" creationId="{5E397C82-84E4-8B23-C569-05AABEE1BAEE}"/>
          </ac:spMkLst>
        </pc:spChg>
        <pc:spChg chg="mod">
          <ac:chgData name="DENGYAO LI" userId="14cc8a7cd33302d5" providerId="LiveId" clId="{1B72256C-212F-4BDE-B855-4CBAAA04EB81}" dt="2024-05-29T15:28:22.456" v="11102" actId="1076"/>
          <ac:spMkLst>
            <pc:docMk/>
            <pc:sldMk cId="218259515" sldId="347"/>
            <ac:spMk id="17" creationId="{FA41D7B7-1AE9-5673-4DCA-02E19467B65A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5" creationId="{08A6815B-F554-5EEF-94CB-307F5309863B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7" creationId="{C6D27688-C85C-88D0-2A15-EE873FA6BED0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29" creationId="{0E2E90C1-7309-EBD1-1E96-BC3832DCCDE3}"/>
          </ac:spMkLst>
        </pc:spChg>
        <pc:spChg chg="mod">
          <ac:chgData name="DENGYAO LI" userId="14cc8a7cd33302d5" providerId="LiveId" clId="{1B72256C-212F-4BDE-B855-4CBAAA04EB81}" dt="2024-05-29T15:35:18.183" v="11219" actId="1037"/>
          <ac:spMkLst>
            <pc:docMk/>
            <pc:sldMk cId="218259515" sldId="347"/>
            <ac:spMk id="49" creationId="{7AECB0BA-0177-ACC9-7A90-EB3399820982}"/>
          </ac:spMkLst>
        </pc:spChg>
        <pc:picChg chg="add del mod">
          <ac:chgData name="DENGYAO LI" userId="14cc8a7cd33302d5" providerId="LiveId" clId="{1B72256C-212F-4BDE-B855-4CBAAA04EB81}" dt="2024-05-29T15:33:24.491" v="11187" actId="478"/>
          <ac:picMkLst>
            <pc:docMk/>
            <pc:sldMk cId="218259515" sldId="347"/>
            <ac:picMk id="3" creationId="{7E00F395-DA06-5D27-8E3B-EA6A0FEC9716}"/>
          </ac:picMkLst>
        </pc:picChg>
        <pc:picChg chg="del">
          <ac:chgData name="DENGYAO LI" userId="14cc8a7cd33302d5" providerId="LiveId" clId="{1B72256C-212F-4BDE-B855-4CBAAA04EB81}" dt="2024-05-29T15:26:07.362" v="11068" actId="478"/>
          <ac:picMkLst>
            <pc:docMk/>
            <pc:sldMk cId="218259515" sldId="347"/>
            <ac:picMk id="7" creationId="{8E5F7C70-F90C-54FF-87E5-FB1E55F5BCBE}"/>
          </ac:picMkLst>
        </pc:picChg>
        <pc:picChg chg="add mod">
          <ac:chgData name="DENGYAO LI" userId="14cc8a7cd33302d5" providerId="LiveId" clId="{1B72256C-212F-4BDE-B855-4CBAAA04EB81}" dt="2024-05-29T15:33:24.862" v="11188"/>
          <ac:picMkLst>
            <pc:docMk/>
            <pc:sldMk cId="218259515" sldId="347"/>
            <ac:picMk id="9" creationId="{FF989A35-E7E5-1583-78A7-E6C78A9F6CAA}"/>
          </ac:picMkLst>
        </pc:picChg>
        <pc:cxnChg chg="mod">
          <ac:chgData name="DENGYAO LI" userId="14cc8a7cd33302d5" providerId="LiveId" clId="{1B72256C-212F-4BDE-B855-4CBAAA04EB81}" dt="2024-05-29T15:35:18.183" v="11219" actId="1037"/>
          <ac:cxnSpMkLst>
            <pc:docMk/>
            <pc:sldMk cId="218259515" sldId="347"/>
            <ac:cxnSpMk id="31" creationId="{B12627D7-1EA5-7BFE-54DF-6A60F9FBF177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4" creationId="{E0CBF0D9-FA52-E80B-DF5E-0AAC3C29F3C9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5" creationId="{F7BCE48E-DDFA-6796-504F-D9C8D9DCAE01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39" creationId="{149006B2-CEEF-D2C2-82D0-E0018653B686}"/>
          </ac:cxnSpMkLst>
        </pc:cxnChg>
        <pc:cxnChg chg="del mod">
          <ac:chgData name="DENGYAO LI" userId="14cc8a7cd33302d5" providerId="LiveId" clId="{1B72256C-212F-4BDE-B855-4CBAAA04EB81}" dt="2024-05-29T15:26:12.754" v="11071" actId="478"/>
          <ac:cxnSpMkLst>
            <pc:docMk/>
            <pc:sldMk cId="218259515" sldId="347"/>
            <ac:cxnSpMk id="43" creationId="{07F98A58-C76E-52D1-DE7E-D9C20601D466}"/>
          </ac:cxnSpMkLst>
        </pc:cxnChg>
      </pc:sldChg>
      <pc:sldChg chg="addSp delSp modSp add mod">
        <pc:chgData name="DENGYAO LI" userId="14cc8a7cd33302d5" providerId="LiveId" clId="{1B72256C-212F-4BDE-B855-4CBAAA04EB81}" dt="2024-05-29T15:42:43.423" v="11267" actId="1076"/>
        <pc:sldMkLst>
          <pc:docMk/>
          <pc:sldMk cId="1855343762" sldId="348"/>
        </pc:sldMkLst>
        <pc:spChg chg="mod">
          <ac:chgData name="DENGYAO LI" userId="14cc8a7cd33302d5" providerId="LiveId" clId="{1B72256C-212F-4BDE-B855-4CBAAA04EB81}" dt="2024-05-29T15:33:44.827" v="11212" actId="1037"/>
          <ac:spMkLst>
            <pc:docMk/>
            <pc:sldMk cId="1855343762" sldId="348"/>
            <ac:spMk id="3" creationId="{45AEC9DD-327A-01EE-66B5-380DDD8BCEB8}"/>
          </ac:spMkLst>
        </pc:spChg>
        <pc:spChg chg="mod">
          <ac:chgData name="DENGYAO LI" userId="14cc8a7cd33302d5" providerId="LiveId" clId="{1B72256C-212F-4BDE-B855-4CBAAA04EB81}" dt="2024-05-29T15:35:30.194" v="11225" actId="1036"/>
          <ac:spMkLst>
            <pc:docMk/>
            <pc:sldMk cId="1855343762" sldId="348"/>
            <ac:spMk id="6" creationId="{676BA029-D6AB-DBFB-45F7-21A9C6F1C6D7}"/>
          </ac:spMkLst>
        </pc:spChg>
        <pc:picChg chg="del">
          <ac:chgData name="DENGYAO LI" userId="14cc8a7cd33302d5" providerId="LiveId" clId="{1B72256C-212F-4BDE-B855-4CBAAA04EB81}" dt="2024-05-29T15:33:39.722" v="11204" actId="478"/>
          <ac:picMkLst>
            <pc:docMk/>
            <pc:sldMk cId="1855343762" sldId="348"/>
            <ac:picMk id="2" creationId="{B10F6407-787C-6815-8CA6-E7816EE1E41F}"/>
          </ac:picMkLst>
        </pc:picChg>
        <pc:picChg chg="add mod">
          <ac:chgData name="DENGYAO LI" userId="14cc8a7cd33302d5" providerId="LiveId" clId="{1B72256C-212F-4BDE-B855-4CBAAA04EB81}" dt="2024-05-29T15:33:40.317" v="11205"/>
          <ac:picMkLst>
            <pc:docMk/>
            <pc:sldMk cId="1855343762" sldId="348"/>
            <ac:picMk id="7" creationId="{CBF6809F-A9F1-432F-E303-378A0AFB5C3C}"/>
          </ac:picMkLst>
        </pc:picChg>
        <pc:picChg chg="add mod">
          <ac:chgData name="DENGYAO LI" userId="14cc8a7cd33302d5" providerId="LiveId" clId="{1B72256C-212F-4BDE-B855-4CBAAA04EB81}" dt="2024-05-29T15:42:43.423" v="11267" actId="1076"/>
          <ac:picMkLst>
            <pc:docMk/>
            <pc:sldMk cId="1855343762" sldId="348"/>
            <ac:picMk id="9" creationId="{94CA965C-660B-492F-F8EE-FF2C5ECE1898}"/>
          </ac:picMkLst>
        </pc:picChg>
        <pc:picChg chg="del mod">
          <ac:chgData name="DENGYAO LI" userId="14cc8a7cd33302d5" providerId="LiveId" clId="{1B72256C-212F-4BDE-B855-4CBAAA04EB81}" dt="2024-05-29T15:42:33.121" v="11263" actId="478"/>
          <ac:picMkLst>
            <pc:docMk/>
            <pc:sldMk cId="1855343762" sldId="348"/>
            <ac:picMk id="10" creationId="{B17986BA-5ED3-C47A-D22F-950697AA3D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C0A150C-8787-52AF-3BE5-0240CD7B2A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FF210D-D321-653C-CB81-5E1DB4CBC9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4CBC1-5173-41CE-AE60-8FDB51EDD431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423360F-D8E5-0076-67A6-CC428196B9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54A550-D578-0CD6-42D8-0D85B05D78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F445-5709-4845-95CF-4AF3E5B0F0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76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072CE-A5B5-4863-A1DD-E9DE2B1D7E53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D77E8-2A74-4780-B9D9-E506059A7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28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E9C72-8BFE-433F-8D32-AE4E56AC15C7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78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5C1B-4959-48F6-9B74-81C20EC3586B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42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13A-36BF-4C23-B204-1F4FAB75E7E8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231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63610-BC82-6FC9-EEBD-06A8C9A28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961FBAF-6523-9145-DCD9-0FF3AA952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06E9D3-8A4B-E571-E3BF-F5F8DCD9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96240-80DF-41B2-9F3F-1C311A6D3D8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9F9A7-3B76-1D7E-C2A5-15F1A81C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C9DF14-557E-8454-B0C5-8C0D93B8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845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39592-7D21-D623-C9B2-07FBBBC4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9DE344-7BF8-20A0-B382-17DC86AA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263C6-E5BB-5584-854B-B7C66603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F7D4-7DDA-4F65-AED5-99760026FF59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CDA5D4-1B56-DB0D-DB3B-202B8247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B1D9C3-DEB8-04E7-5BCC-B0220575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647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18E81-57DF-ECC7-52F6-40E55D3D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07B074-D691-EA87-EEC2-F4CB48920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DEF63-345E-DB8B-F01E-0DCD6373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562A-7D4D-4BE9-9E9D-6AF25FBE2A8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976533-E40B-EA3A-81DD-9A137B97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78D620-B597-085A-A72E-D98BB5DC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80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E956E-2C51-F840-4E3B-379DD5E6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35C365-5C5A-FA0B-0AED-A8D5753A9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5CD2E-4BC3-5788-833D-E47E78AF9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7BDE20-F08E-B6BB-78D6-58F41EC0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756D-85D4-4462-99E5-2D3A52FE5254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FE3AB9-ACDD-7B56-4109-B89D1C25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F123D0-DAE9-DE3E-90FC-8C612413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8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2E9204-0E1E-EAB9-EF6C-3DFC9F52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E70717-09C6-8773-6E4B-C2E1D2D73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4BC72D-017A-0E24-A7E8-10BE52AE5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2E250C-3BE0-C9BA-F2BA-42D27C342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F85B8B-F20A-0B72-8AD6-F3E12F32A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DEFF080-D2E5-AFE8-1F85-D0C497BD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DA7-A49B-41D7-BADF-2ADF0ACAF4D3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3D353FF-90DE-5998-A65E-1D9C27C1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A2B5646-3029-8948-D2B3-10643FB3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58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388B0-7D69-81E6-EF31-D3E5E546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861E751-1A3C-2FEA-A43C-8B87AD67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0FC3-8261-4612-8BA1-D604AD73711A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19FC78-67E2-1032-3448-4BDCEE46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489C55-74F6-AC87-E2C1-2F2E7421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59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12C379-31EE-0A26-B59B-AEA00742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538-DEA9-48FB-BD08-AB77F8A543B0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3C40DF-FD60-0739-18FB-19B2BD60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0A93F4-5A0E-E941-3307-64E7FCFF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114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DFCC2-4AB2-27A6-448F-3D674EBB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54A7D8-6432-9433-18E8-28F83CCB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CA345B-3B94-A23F-ADDC-BA1929D19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303444-AC70-2A7D-4FA6-B672EA94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A4BF-D42F-4694-B912-C0DD5A64136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04C8FE-551A-8F78-C3DB-88886CB7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0F90F-3632-95A7-87FD-32B4CED9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17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1588-4C25-435C-A59E-C7FE63123075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37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1B938C-2DFA-39F2-9BBE-257ABF17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A490FE8-14FB-3B9C-518E-4AF4F9731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526C21-267F-AC5D-D438-C9E15E7D2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0FD98-5BDB-CFC3-5A06-A82597E4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F8011-33A9-4FF0-983E-D8CD36E15634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7E8E3B-F764-0D65-917E-9AA5C60E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1F6E4-570E-AF14-2A06-D6ECA104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27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396436-60F2-2310-6BB7-F8493365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FA6339-E48E-00D0-8010-85064906E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009727-86B4-C891-01CA-D0A1CC4F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ED73-26BD-42EB-9415-E4F99274B84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6DE6CF-DBB7-DC50-AB05-CAE3D971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3A5C40-EEE6-FDD4-11F7-BFF7E0D8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090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512FD5-033D-4C67-0D46-3F4E3C447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A69D0A-ACB0-AF46-6BC7-9D1C9A48B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5C57E9-0E56-ED1F-002C-4F8211E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1FA3-1544-4720-9318-3060A2CB4E68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BFF38D-CAA1-E414-3B22-19308F26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4DEF7A-3373-A726-3DF6-7D3752CA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321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676DE-0725-5590-D4A3-5F4BC070D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FA10EE-574B-9B05-7162-0DBD43813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BFC3E0-2013-1FD4-5E27-E4579497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0E6FB-C88D-C078-BEF0-0831A250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BFBEC0-82B8-DD79-DC23-DF6441BD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192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0A54A-CC64-804A-595C-77CAE4A4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40FAA2-4DE2-5F90-F9ED-62514326B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5AE7E0-BB47-C17C-ADB5-97A28899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8C80F-8773-042F-D1B2-932E79E7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F2F0F0-B651-93B2-3EA4-613023DF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6915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825D6-A224-B477-EC83-5BAA715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CD725E-D95E-964A-4C93-C5E51BD9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0133B2-0C34-FB90-E768-7EE468BA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097F5E-1778-83E2-8C0B-98B7752A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AB67A9-5BF4-CA60-FEEC-9E3C6458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02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9FD48-B5C5-369B-19A1-91FC3DE5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AD894-CF1E-30A9-589F-5F4DFA222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FC259B-2EBE-3E44-A02C-C82AD0108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E5F4DB-B6AF-4F25-11DD-2FE3E3FA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86E7A1-D277-B0A8-1E03-A6EAD75F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739BE7-532F-D428-415D-A7E81F39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376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CCEC7-7F9E-3EC0-48A9-82282010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68074A-F161-1721-68C5-14CCD663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C29605-F3E4-60D9-AB12-F26F17D3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E65880-9F32-D035-A52E-E37B4815A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75EE-7FDF-2C99-17D4-9BD9625E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40053A-C471-35DE-5438-E1D4511E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8A1AA84-1559-E5D0-6203-8F0BDD01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3E72C6-2D50-22C1-08FA-F36F8E5E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60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B7984-09D4-E347-0C89-A50BDAB7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508F454-6282-6F79-115F-762EB375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6C89DF-6DDF-3340-6B4D-35E6E950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28A2A8-0A7A-32BB-137D-D4AB3AC1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632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43E11D-451C-8F5E-9D2A-EE635557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FC93AD6-FFB5-6051-5CE5-B6F086A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CCEDA-45C6-E1B5-A9AC-0A545CAB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0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0A36-A5FE-4206-B7A7-EFE684FEFEDE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018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99AE1-DC7D-3F22-7D22-252A866B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10A70A-A19A-37D2-88BB-B397A612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49A845-8DD3-EB03-4571-5DE26EBA6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802AA8-94FC-BF1B-B505-A87FC99A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5CEC4D-026B-E249-013E-FFEE116D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AAB59A-E33E-579F-5774-133DAF90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71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F1582-4481-1350-FCD8-A43E7658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B42155A-55EC-2692-1D8B-9778D3EBA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32BCB2-5706-1E5E-F46D-DD07DF758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5B17E3-970D-5300-BEF7-74BD3172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4B9741-87B2-6074-500B-ED8329F0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2FC1F0-8E61-E8B6-2396-379041FB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282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DF3F6-B960-3963-0797-AA3429F1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944C656-5D3A-01CF-3D21-EF806D70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E5ABE6-85EC-06FC-2D72-B092D57F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FF0896-259F-54DB-9D01-2E56B02F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E0DC48-860D-01E6-214B-696DFC59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74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C69EA8-0D5D-1CB7-21A6-26E838C11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22435C-7D6E-499B-A20E-F2C641C50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45BC80-9591-7753-BC82-87568869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2E18D9-9B78-3FF4-39A4-73F1DEC0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14A66-4148-6D8A-956B-03F52A5C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564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6644A-7064-67B1-6B4E-C41FCFE9B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DEDD8F-1610-A25F-E615-CC262D374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FC0F1-6153-1A48-7A8E-D970BC51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E4EC1E-278E-8B13-1B93-86C44E23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FFBA7E-B525-DC6F-B8E8-5EECF314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868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75BFF-A301-EA77-B086-999FDCB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7E377-FB79-1B17-A579-3D759101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92A220-7152-507C-0C76-425D0851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A1ED24-D600-D572-74DE-25B966E8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B2A106-2032-1CDE-A5A3-7B4F0809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3654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A714A-2AA6-4AF9-97EB-CA5E3E4A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8E308-AC84-46AB-0380-87447E3B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65D769-520B-DC3A-98E4-FDCA798B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A27CAA-51A1-FE97-3683-363DA92F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59BFA0-55E9-D235-5E26-BDD903EA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556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1F331-FEAB-6E64-A88D-455C356C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1E13F-2B78-E25D-5317-F4A8E01C4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73741E-12F7-5B65-9E9C-C742AA9A5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B4FD2E-5342-ECB7-0F5C-A6DD12DF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8A0FD1-0B10-0669-2F6C-A0FFB14D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6FEEBA-6D47-7BB3-8A03-F876BD7C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5372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2ADCD-03A2-CD9B-78AD-C0B580C9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267D07-79A2-899A-66FC-7533542F8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0A1990-801A-03FB-5600-F337EB185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D5AA775-6B19-ECAA-F213-42D43E87F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D1E3FB-11FF-E382-1DBB-11141AA43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0653917-CC44-3897-B792-EB7344BB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A17682C-A605-4633-8EFD-0000720F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91FFAA-A6FB-0F08-A3F5-0D7052C9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75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50C4D-1FA0-EC9A-CAC1-7E2F76C9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546054-7857-1546-B386-432762AE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3B5AD6-2A72-1274-BE91-80206E6A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1CAE39-2011-D00F-A7DF-A9A08CAE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24C0-E48C-4F2B-B07A-9B65CE703E8C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6482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77E135-25CA-1C63-E89B-547903B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384F84-F649-0282-4E3A-95FA1BB3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A1F859-284A-C0EF-94B3-665D356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733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7B883-CA43-6E51-123D-2280D010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EA6DB-EE8B-EC74-5706-E19C2F6D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C473E6A-5029-3AD7-DF05-12793AEE1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450D87-1D81-CF3E-7F05-DF0B0EF4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C33426-9247-7124-E7EA-88FA02C0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623F8-5866-C3E1-2E16-0684A101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063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B3DF-4335-BC3F-9092-6B0B9A38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8DB2025-BF1C-4C9C-CD8F-F0DF2E80D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68FA31-2A15-BB82-5228-C7A55AEF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55D0DD-FCB1-D7B6-FA03-484BFF62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6195CD-A706-DF3E-1EB4-8D3680EC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D31341-7B7F-6BC5-2FD8-C02ECEB9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076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BD9FA-07BD-3BE0-880A-52C037AA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212A82-8492-16B5-2016-C19F5DBFF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8056AF-67B2-1127-E4D5-E9D663E4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C6D729-0B0F-C033-EF3C-E8F79FA0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37143-324B-F163-C217-5D6925EA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73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CED084-5EFC-6392-2DFC-2E1A1667D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856F10-BF5C-E71C-6C72-F1B1D566D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0EEAE-30DD-EE20-B310-D5B14C69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BF169-8BF6-60C9-8E0D-8354E82B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93485C-CF6B-2717-B5C3-B7390A9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0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31F1-0CDF-44B5-B83C-0255AF4DDBD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7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9D5-5CDA-495D-B246-6C514A8AB85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96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3FE6-A7B5-46C6-A872-5CC61EEFE0AD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09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A00C-1D27-4B29-B1F3-072CF1B08D41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805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D45D-53B9-4A1D-86D3-ECB3E71E0EE3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98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9F8C0-919A-482D-86DC-E5E12103142C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ABE6-1E2C-49E4-947A-D3493A2513D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A45F64-B1AD-66F6-C30A-7D60A3E0E1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12000"/>
          </a:blip>
          <a:stretch>
            <a:fillRect/>
          </a:stretch>
        </p:blipFill>
        <p:spPr>
          <a:xfrm>
            <a:off x="3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150960-0B90-2BDF-63A3-9E7DEFE5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62968-87DF-575E-1F19-825E0520A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ED8A10-8BFC-294F-47AE-945ED791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F2BC8-E9CC-4C12-88BD-4C1E4AA5C0D6}" type="datetime1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32170A-93EF-5C5F-652C-42E4C0497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E92E9-0AF9-9B6B-0AB3-CCBFAF732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DAFE5-8FFF-47C1-8A8A-012E49B1F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38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FBDF56-6363-A1D6-B8C6-76B41983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02E2B4-5AD3-8A45-5CCA-84649F10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AFC93A-8AE4-5ACE-60A0-506A99DD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FBB0-0071-4830-80DB-F4F0539E613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643ECF-AA61-D988-453E-D049ABA6C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008838-A2ED-2728-814E-FE88910F6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50FD-A027-49BD-A077-C7CC70F8F94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0F6050-895A-3C0E-E3DA-9A4E7202F9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7000"/>
          </a:blip>
          <a:stretch>
            <a:fillRect/>
          </a:stretch>
        </p:blipFill>
        <p:spPr>
          <a:xfrm>
            <a:off x="3" y="0"/>
            <a:ext cx="12191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EDCE2-9397-BE58-3C2E-E8063DEC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1D99D3-B665-A6E1-7BA1-4F3D3633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643E62-1385-AE9E-365C-5CC9F06B9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A29A2-6E6F-4459-B451-2FC28E3219A6}" type="datetimeFigureOut">
              <a:rPr lang="zh-TW" altLang="en-US" smtClean="0"/>
              <a:t>2024/6/6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18006C-3AE4-A458-1862-DF2849CC1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53F93B-7D08-E48E-23A3-DBDC4536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1C376-90E0-43CB-9C08-968F72A4140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19EA1D-BBB2-A4BD-50B4-36C3EE0E823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7692"/>
            <a:ext cx="12192000" cy="68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6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0BCF58E-1471-8773-1757-BF53C05773CD}"/>
              </a:ext>
            </a:extLst>
          </p:cNvPr>
          <p:cNvSpPr txBox="1"/>
          <p:nvPr/>
        </p:nvSpPr>
        <p:spPr>
          <a:xfrm>
            <a:off x="723013" y="138186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TW" sz="4000"/>
              <a:t>Artificial Intelligence</a:t>
            </a:r>
            <a:endParaRPr lang="zh-TW" altLang="en-US" sz="40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C6563-6953-4408-99BE-B1F463DB1BF1}"/>
              </a:ext>
            </a:extLst>
          </p:cNvPr>
          <p:cNvSpPr txBox="1"/>
          <p:nvPr/>
        </p:nvSpPr>
        <p:spPr>
          <a:xfrm>
            <a:off x="1013636" y="2299809"/>
            <a:ext cx="4763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Convolutional Neural Networks</a:t>
            </a:r>
            <a:endParaRPr lang="zh-TW" altLang="en-US" sz="2400" b="1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64C6B2-7CC7-BC5A-535E-34BCEF0E4A5F}"/>
              </a:ext>
            </a:extLst>
          </p:cNvPr>
          <p:cNvSpPr txBox="1"/>
          <p:nvPr/>
        </p:nvSpPr>
        <p:spPr>
          <a:xfrm>
            <a:off x="723013" y="4330395"/>
            <a:ext cx="126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>
                <a:solidFill>
                  <a:schemeClr val="accent4">
                    <a:lumMod val="40000"/>
                    <a:lumOff val="60000"/>
                  </a:schemeClr>
                </a:solidFill>
                <a:latin typeface="Freestyle Script" panose="030804020302050B0404" pitchFamily="66" charset="0"/>
              </a:rPr>
              <a:t>David Li</a:t>
            </a:r>
            <a:endParaRPr lang="zh-TW" altLang="en-US" sz="4000">
              <a:solidFill>
                <a:schemeClr val="accent4">
                  <a:lumMod val="40000"/>
                  <a:lumOff val="60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0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0F06D-8150-0FF5-4DAE-EE3D1A2B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F0E23D-A33A-0936-6A0C-D571454A3CD4}"/>
              </a:ext>
            </a:extLst>
          </p:cNvPr>
          <p:cNvSpPr txBox="1"/>
          <p:nvPr/>
        </p:nvSpPr>
        <p:spPr>
          <a:xfrm>
            <a:off x="699976" y="670215"/>
            <a:ext cx="5275521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VGG16_freeze"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0D1672-B7BF-BAED-D9D0-A7CAD7BD8F60}"/>
              </a:ext>
            </a:extLst>
          </p:cNvPr>
          <p:cNvSpPr txBox="1"/>
          <p:nvPr/>
        </p:nvSpPr>
        <p:spPr>
          <a:xfrm>
            <a:off x="707065" y="362438"/>
            <a:ext cx="5275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06C02D-6E4F-41EC-2DF3-45AFF0CE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8" y="706532"/>
            <a:ext cx="339321" cy="133229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8E7ABC-4E87-ECA7-3C3A-122B84E7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23" y="673756"/>
            <a:ext cx="4860000" cy="38362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A95DAF-441A-F2DB-8567-7F37A3174D00}"/>
              </a:ext>
            </a:extLst>
          </p:cNvPr>
          <p:cNvSpPr txBox="1"/>
          <p:nvPr/>
        </p:nvSpPr>
        <p:spPr>
          <a:xfrm>
            <a:off x="0" y="7088"/>
            <a:ext cx="9966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48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CBB57C-AE77-0251-E3DD-B733CD09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95A342-B6D8-8F1D-0EB1-44A45469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09776" y="220501"/>
            <a:ext cx="2329023" cy="576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63B4F01-3D94-AD6F-5F6A-AA009840E113}"/>
              </a:ext>
            </a:extLst>
          </p:cNvPr>
          <p:cNvSpPr txBox="1"/>
          <p:nvPr/>
        </p:nvSpPr>
        <p:spPr>
          <a:xfrm>
            <a:off x="2526867" y="706245"/>
            <a:ext cx="7138267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ResNet50 (Freeze Conv Base)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E2D5DC-E172-320F-1B7B-EDDA6EA1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82" y="1935989"/>
            <a:ext cx="2497744" cy="2329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B0E142-3963-DB8E-201B-5F9B8D3CF1D6}"/>
                  </a:ext>
                </a:extLst>
              </p:cNvPr>
              <p:cNvSpPr txBox="1"/>
              <p:nvPr/>
            </p:nvSpPr>
            <p:spPr>
              <a:xfrm>
                <a:off x="7022342" y="2549268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4B0E142-3963-DB8E-201B-5F9B8D3CF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42" y="2549268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29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703513-7622-A306-E181-50AF1A4A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5A3185-02B4-6658-EC8B-BE9C04FFB626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-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Freeze Conv Base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0676EE3-D2EE-03CB-385D-BEF4204677AA}"/>
              </a:ext>
            </a:extLst>
          </p:cNvPr>
          <p:cNvSpPr txBox="1"/>
          <p:nvPr/>
        </p:nvSpPr>
        <p:spPr>
          <a:xfrm>
            <a:off x="593650" y="741970"/>
            <a:ext cx="499907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Conv_model = tf.keras.applications.ResNet50(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‘imagenet’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conv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_model.trainable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E90C7C3-3D61-8CDD-0958-04E0E47C1BAC}"/>
              </a:ext>
            </a:extLst>
          </p:cNvPr>
          <p:cNvCxnSpPr>
            <a:cxnSpLocks/>
          </p:cNvCxnSpPr>
          <p:nvPr/>
        </p:nvCxnSpPr>
        <p:spPr>
          <a:xfrm rot="10800000">
            <a:off x="2459665" y="1059440"/>
            <a:ext cx="3801142" cy="236349"/>
          </a:xfrm>
          <a:prstGeom prst="bentConnector3">
            <a:avLst>
              <a:gd name="adj1" fmla="val 934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15ABE1E-1479-5326-5F00-7D2CC2942D8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167963" y="870966"/>
            <a:ext cx="2092842" cy="24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B3A73768-BE90-F1FB-ADA5-BAC5FDD26E10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2459665" y="1233370"/>
            <a:ext cx="3801140" cy="409108"/>
          </a:xfrm>
          <a:prstGeom prst="bentConnector3">
            <a:avLst>
              <a:gd name="adj1" fmla="val 125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E0CE9F-C822-C49A-EDD6-081C52D465C7}"/>
              </a:ext>
            </a:extLst>
          </p:cNvPr>
          <p:cNvSpPr txBox="1"/>
          <p:nvPr/>
        </p:nvSpPr>
        <p:spPr>
          <a:xfrm>
            <a:off x="6260805" y="111770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44319-7FB7-BCAF-9EF3-65102A189126}"/>
              </a:ext>
            </a:extLst>
          </p:cNvPr>
          <p:cNvSpPr txBox="1"/>
          <p:nvPr/>
        </p:nvSpPr>
        <p:spPr>
          <a:xfrm>
            <a:off x="6260805" y="150397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C0689F-438F-817B-877C-BD3587B6605E}"/>
              </a:ext>
            </a:extLst>
          </p:cNvPr>
          <p:cNvSpPr txBox="1"/>
          <p:nvPr/>
        </p:nvSpPr>
        <p:spPr>
          <a:xfrm>
            <a:off x="6260805" y="1856585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F72AAC0-B573-37DA-2F95-AC98B3F9F7B0}"/>
              </a:ext>
            </a:extLst>
          </p:cNvPr>
          <p:cNvSpPr txBox="1"/>
          <p:nvPr/>
        </p:nvSpPr>
        <p:spPr>
          <a:xfrm>
            <a:off x="6260805" y="73488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E88738-EABF-AC53-1A68-367492AE4492}"/>
              </a:ext>
            </a:extLst>
          </p:cNvPr>
          <p:cNvSpPr txBox="1"/>
          <p:nvPr/>
        </p:nvSpPr>
        <p:spPr>
          <a:xfrm>
            <a:off x="6260805" y="2405817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1947B04-75F6-406B-EFAE-4021EC55F8F5}"/>
              </a:ext>
            </a:extLst>
          </p:cNvPr>
          <p:cNvSpPr txBox="1"/>
          <p:nvPr/>
        </p:nvSpPr>
        <p:spPr>
          <a:xfrm>
            <a:off x="6260805" y="2787878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4264AF7C-15B1-E52E-71DE-8EF56CE2C14C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835349" y="1425544"/>
            <a:ext cx="3425456" cy="661874"/>
          </a:xfrm>
          <a:prstGeom prst="bentConnector3">
            <a:avLst>
              <a:gd name="adj1" fmla="val 1875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5FBE7764-D4A0-D939-6EB7-49E534322C17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13321" y="1800815"/>
            <a:ext cx="3347484" cy="743502"/>
          </a:xfrm>
          <a:prstGeom prst="bentConnector3">
            <a:avLst>
              <a:gd name="adj1" fmla="val 2374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CBFB9FA-611D-18BE-88B1-763B959B04A9}"/>
              </a:ext>
            </a:extLst>
          </p:cNvPr>
          <p:cNvSpPr txBox="1"/>
          <p:nvPr/>
        </p:nvSpPr>
        <p:spPr>
          <a:xfrm>
            <a:off x="593650" y="1997377"/>
            <a:ext cx="4999075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tf.keras.applications.resnet.preprocess_input(inputs)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</a:t>
            </a:r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conv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_model(inputs)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layers.GlobalAveragePooling2D()(x)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1024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'relu'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'sigmoid'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19217EF8-7083-5703-30F4-8EF84FECFE93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103629" y="2341957"/>
            <a:ext cx="1157177" cy="676755"/>
          </a:xfrm>
          <a:prstGeom prst="bentConnector3">
            <a:avLst>
              <a:gd name="adj1" fmla="val 7634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3757F52-A7C1-4909-6091-7A2D08DB48A2}"/>
              </a:ext>
            </a:extLst>
          </p:cNvPr>
          <p:cNvSpPr txBox="1"/>
          <p:nvPr/>
        </p:nvSpPr>
        <p:spPr>
          <a:xfrm>
            <a:off x="593650" y="3615027"/>
            <a:ext cx="49990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3EDF4B0-75A6-3E30-D885-0716419445CC}"/>
              </a:ext>
            </a:extLst>
          </p:cNvPr>
          <p:cNvSpPr txBox="1"/>
          <p:nvPr/>
        </p:nvSpPr>
        <p:spPr>
          <a:xfrm>
            <a:off x="593650" y="4597817"/>
            <a:ext cx="4999076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"CNN_for_ResNet50_freeze"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history_for_ResNet50_freeze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7BBCD3B-D9AA-DAF6-E15F-706AB41EC475}"/>
              </a:ext>
            </a:extLst>
          </p:cNvPr>
          <p:cNvSpPr txBox="1"/>
          <p:nvPr/>
        </p:nvSpPr>
        <p:spPr>
          <a:xfrm>
            <a:off x="593650" y="4290040"/>
            <a:ext cx="3319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F47A9E3-B282-D8DA-285E-8AAE354391F1}"/>
              </a:ext>
            </a:extLst>
          </p:cNvPr>
          <p:cNvSpPr txBox="1"/>
          <p:nvPr/>
        </p:nvSpPr>
        <p:spPr>
          <a:xfrm>
            <a:off x="593650" y="439862"/>
            <a:ext cx="5729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1DAE8A-5DA1-FF22-EB47-A9EC8CC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" y="74197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51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5BBA2-AC27-0B99-80F0-64DDA675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32050C-DD51-71DC-6B92-EFE66E55D18F}"/>
              </a:ext>
            </a:extLst>
          </p:cNvPr>
          <p:cNvSpPr txBox="1"/>
          <p:nvPr/>
        </p:nvSpPr>
        <p:spPr>
          <a:xfrm>
            <a:off x="714153" y="763751"/>
            <a:ext cx="520463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ResNet50_freeze"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41EABB-09D1-7F64-F6A4-B545006D71AB}"/>
              </a:ext>
            </a:extLst>
          </p:cNvPr>
          <p:cNvSpPr txBox="1"/>
          <p:nvPr/>
        </p:nvSpPr>
        <p:spPr>
          <a:xfrm>
            <a:off x="714153" y="455181"/>
            <a:ext cx="612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6C21070-D1BA-98E6-0F36-70F035B5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6" y="762958"/>
            <a:ext cx="339321" cy="133229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6DB423-D585-0C0E-94D4-3D9A832A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907" y="762958"/>
            <a:ext cx="4860000" cy="38433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6DC8B1-20FE-99D2-3D57-79CE3581D3BF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-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Freeze Conv Base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42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34D244-8DF0-D36C-12FD-FA4DED5B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62F7ED-F953-4F94-DDEC-8441348882EE}"/>
              </a:ext>
            </a:extLst>
          </p:cNvPr>
          <p:cNvSpPr txBox="1"/>
          <p:nvPr/>
        </p:nvSpPr>
        <p:spPr>
          <a:xfrm>
            <a:off x="0" y="7088"/>
            <a:ext cx="10809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Models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41442E-FBDD-2A27-F24C-F92C55AAF316}"/>
              </a:ext>
            </a:extLst>
          </p:cNvPr>
          <p:cNvSpPr txBox="1"/>
          <p:nvPr/>
        </p:nvSpPr>
        <p:spPr>
          <a:xfrm>
            <a:off x="499508" y="770788"/>
            <a:ext cx="6120808" cy="3600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val_acc_LeNet_freeze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val_acc_Inception_V3_freeze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val_acc_VGG16_freeze = history_for_VGG16_freeze.history[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val_acc_ResNet50_freeze = history_for_ResNet50_freeze.history[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val_acc_LeNet_freeze,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val_acc_Inception_V3_freeze,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"Inception_V3"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val_acc_VGG16_freeze,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"VGG16"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val_acc_ResNet50_freeze,  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"ResNet50"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 by CNN Model"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250BD1B-1652-25CF-EAE2-B8EDDCEE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2" y="770788"/>
            <a:ext cx="339321" cy="133229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5CC32E-342F-10A8-6208-A9D30713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492" y="770788"/>
            <a:ext cx="4860000" cy="380932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69C92BD-2062-35F2-FCA5-F5CC7B3C0F1B}"/>
              </a:ext>
            </a:extLst>
          </p:cNvPr>
          <p:cNvSpPr txBox="1"/>
          <p:nvPr/>
        </p:nvSpPr>
        <p:spPr>
          <a:xfrm>
            <a:off x="6832492" y="4589642"/>
            <a:ext cx="486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There is no LeNet model in this graph because it does not has pre train model.</a:t>
            </a:r>
          </a:p>
          <a:p>
            <a:endParaRPr lang="en-US" altLang="zh-TW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Inception_v3 has the best performance when the convolution base was freezed.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449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06CB7-989E-F806-0281-E7EE6D5D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5FE742-C0E4-05BD-6076-8C1DB8B6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3675978"/>
            <a:ext cx="2954810" cy="1190840"/>
          </a:xfrm>
          <a:prstGeom prst="rect">
            <a:avLst/>
          </a:prstGeom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BA93E7-316C-F530-0D40-8432785F3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99" y="2074803"/>
            <a:ext cx="2954810" cy="11908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B37200-E3A7-EEF9-2A01-AAE31C79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099" y="5283540"/>
            <a:ext cx="2954810" cy="119084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6C65FB-594C-8FC6-1D67-53C1C31E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848" y="3009416"/>
            <a:ext cx="2743200" cy="2518884"/>
          </a:xfrm>
          <a:prstGeom prst="rect">
            <a:avLst/>
          </a:prstGeom>
        </p:spPr>
      </p:pic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F25BAB0B-FECD-08C1-D47C-90CDF31805FE}"/>
              </a:ext>
            </a:extLst>
          </p:cNvPr>
          <p:cNvSpPr/>
          <p:nvPr/>
        </p:nvSpPr>
        <p:spPr>
          <a:xfrm rot="7381070">
            <a:off x="5889097" y="2523463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箭號: 向上 15">
            <a:extLst>
              <a:ext uri="{FF2B5EF4-FFF2-40B4-BE49-F238E27FC236}">
                <a16:creationId xmlns:a16="http://schemas.microsoft.com/office/drawing/2014/main" id="{091B9229-5216-345F-6F98-7A382A28197D}"/>
              </a:ext>
            </a:extLst>
          </p:cNvPr>
          <p:cNvSpPr/>
          <p:nvPr/>
        </p:nvSpPr>
        <p:spPr>
          <a:xfrm rot="3226357">
            <a:off x="5880980" y="5205451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箭號: 向上 16">
            <a:extLst>
              <a:ext uri="{FF2B5EF4-FFF2-40B4-BE49-F238E27FC236}">
                <a16:creationId xmlns:a16="http://schemas.microsoft.com/office/drawing/2014/main" id="{FBF4BCD6-389F-2C4C-9656-FDE3C7DB8732}"/>
              </a:ext>
            </a:extLst>
          </p:cNvPr>
          <p:cNvSpPr/>
          <p:nvPr/>
        </p:nvSpPr>
        <p:spPr>
          <a:xfrm rot="5400000">
            <a:off x="5897472" y="3785445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30A26E-DD82-C552-9181-B7EA9E73FE24}"/>
              </a:ext>
            </a:extLst>
          </p:cNvPr>
          <p:cNvSpPr txBox="1"/>
          <p:nvPr/>
        </p:nvSpPr>
        <p:spPr>
          <a:xfrm>
            <a:off x="7660043" y="2681863"/>
            <a:ext cx="988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latin typeface="標楷體" panose="03000509000000000000" pitchFamily="65" charset="-120"/>
              </a:rPr>
              <a:t>Freeze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772321-B27F-2188-29F3-76DCAA7FB7F5}"/>
              </a:ext>
            </a:extLst>
          </p:cNvPr>
          <p:cNvSpPr txBox="1"/>
          <p:nvPr/>
        </p:nvSpPr>
        <p:spPr>
          <a:xfrm>
            <a:off x="1564482" y="331577"/>
            <a:ext cx="90630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Freeze or Not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59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327171-C9F4-D94E-CC19-D159013A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9FEA5E-0C99-8555-6492-6B63A7A24D72}"/>
              </a:ext>
            </a:extLst>
          </p:cNvPr>
          <p:cNvSpPr txBox="1"/>
          <p:nvPr/>
        </p:nvSpPr>
        <p:spPr>
          <a:xfrm>
            <a:off x="430498" y="690743"/>
            <a:ext cx="357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</a:t>
            </a:r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en-US" altLang="zh-TW" sz="18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V3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38B0CC-B00E-D132-E7B6-46D13F12EF78}"/>
              </a:ext>
            </a:extLst>
          </p:cNvPr>
          <p:cNvSpPr txBox="1"/>
          <p:nvPr/>
        </p:nvSpPr>
        <p:spPr>
          <a:xfrm>
            <a:off x="8182198" y="719318"/>
            <a:ext cx="357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endParaRPr lang="zh-TW" altLang="en-US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E6123A-844E-6B1F-04C0-9E2C784020AE}"/>
              </a:ext>
            </a:extLst>
          </p:cNvPr>
          <p:cNvSpPr txBox="1"/>
          <p:nvPr/>
        </p:nvSpPr>
        <p:spPr>
          <a:xfrm>
            <a:off x="4296000" y="719265"/>
            <a:ext cx="36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endParaRPr lang="zh-TW" altLang="en-US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ACD2CC-B331-6C33-F6D2-2CD0B32E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7" y="1069547"/>
            <a:ext cx="3600000" cy="28909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4AAB7F4-BAF7-5DAC-6247-64396BF3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1095263"/>
            <a:ext cx="3600000" cy="28792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D066A1-E6EC-66DE-C69C-F2EFA385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03" y="1101468"/>
            <a:ext cx="3600000" cy="286681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87C17E-B601-0EFE-8055-DAA4A9C9828D}"/>
              </a:ext>
            </a:extLst>
          </p:cNvPr>
          <p:cNvSpPr txBox="1"/>
          <p:nvPr/>
        </p:nvSpPr>
        <p:spPr>
          <a:xfrm>
            <a:off x="3217069" y="4421260"/>
            <a:ext cx="5757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convolution base of model which was freezed has the better performance than without. 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C20C17-D3B5-65A1-907E-BBE03486043B}"/>
              </a:ext>
            </a:extLst>
          </p:cNvPr>
          <p:cNvSpPr txBox="1"/>
          <p:nvPr/>
        </p:nvSpPr>
        <p:spPr>
          <a:xfrm>
            <a:off x="0" y="7088"/>
            <a:ext cx="961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Freeze or Not in Different Model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01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0F61C1-0DA7-06CB-9C84-66624868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9B527B-4E38-7A36-EB5F-D7E1AE95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1" y="783075"/>
            <a:ext cx="4860000" cy="38586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918F80-BD5F-B3A6-BE51-89A87E58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2" y="783075"/>
            <a:ext cx="4829219" cy="38586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8E14185-9A65-B733-C023-ADAA4A6519B0}"/>
              </a:ext>
            </a:extLst>
          </p:cNvPr>
          <p:cNvSpPr txBox="1"/>
          <p:nvPr/>
        </p:nvSpPr>
        <p:spPr>
          <a:xfrm>
            <a:off x="2208560" y="4943851"/>
            <a:ext cx="7774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performance of Inception_V3 is the best regardless of whether the convolutional basis is frozen or not.</a:t>
            </a:r>
            <a:endParaRPr lang="zh-TW" altLang="en-US" sz="160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A7A86C-8E2F-E6D6-E868-700C4A998FF7}"/>
              </a:ext>
            </a:extLst>
          </p:cNvPr>
          <p:cNvSpPr txBox="1"/>
          <p:nvPr/>
        </p:nvSpPr>
        <p:spPr>
          <a:xfrm>
            <a:off x="0" y="0"/>
            <a:ext cx="9610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Freeze or Not in Different Model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17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3C765-7D78-0438-F2C2-9B9615D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350BD3-7DD8-8183-12EC-2AAE6067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98" y="2371176"/>
            <a:ext cx="5760000" cy="198528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DEB3CD3-DD69-0FFB-C39F-3665AB6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22" y="2735571"/>
            <a:ext cx="3136893" cy="1256498"/>
          </a:xfrm>
          <a:prstGeom prst="rect">
            <a:avLst/>
          </a:prstGeom>
        </p:spPr>
      </p:pic>
      <p:sp>
        <p:nvSpPr>
          <p:cNvPr id="7" name="箭號: 向上 6">
            <a:extLst>
              <a:ext uri="{FF2B5EF4-FFF2-40B4-BE49-F238E27FC236}">
                <a16:creationId xmlns:a16="http://schemas.microsoft.com/office/drawing/2014/main" id="{F00871E1-F31C-C353-54A8-38FB2D6EF9ED}"/>
              </a:ext>
            </a:extLst>
          </p:cNvPr>
          <p:cNvSpPr/>
          <p:nvPr/>
        </p:nvSpPr>
        <p:spPr>
          <a:xfrm rot="5400000">
            <a:off x="4765858" y="3013344"/>
            <a:ext cx="318797" cy="553306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F68572-60C8-34F1-DEEB-1D4A18C9084D}"/>
              </a:ext>
            </a:extLst>
          </p:cNvPr>
          <p:cNvSpPr txBox="1"/>
          <p:nvPr/>
        </p:nvSpPr>
        <p:spPr>
          <a:xfrm>
            <a:off x="1153497" y="516714"/>
            <a:ext cx="98850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</a:t>
            </a:r>
          </a:p>
          <a:p>
            <a:pPr algn="ctr"/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Data Augmentation or Not(LeNet)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36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0EC50F-0D9C-FC7F-4FFB-D55B3F4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3319"/>
            <a:ext cx="2743200" cy="365125"/>
          </a:xfrm>
        </p:spPr>
        <p:txBody>
          <a:bodyPr/>
          <a:lstStyle/>
          <a:p>
            <a:fld id="{FCF3ABE6-1E2C-49E4-947A-D3493A2513D2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397C82-84E4-8B23-C569-05AABEE1BAEE}"/>
              </a:ext>
            </a:extLst>
          </p:cNvPr>
          <p:cNvSpPr txBox="1"/>
          <p:nvPr/>
        </p:nvSpPr>
        <p:spPr>
          <a:xfrm>
            <a:off x="583460" y="721577"/>
            <a:ext cx="556259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 </a:t>
            </a:r>
            <a:r>
              <a:rPr lang="en-US" altLang="zh-TW" sz="1200" b="0">
                <a:solidFill>
                  <a:srgbClr val="008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##LeNet Model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41D7B7-1AE9-5673-4DCA-02E19467B65A}"/>
              </a:ext>
            </a:extLst>
          </p:cNvPr>
          <p:cNvSpPr txBox="1"/>
          <p:nvPr/>
        </p:nvSpPr>
        <p:spPr>
          <a:xfrm>
            <a:off x="0" y="0"/>
            <a:ext cx="10625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endParaRPr lang="zh-TW" altLang="en-US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8A6815B-F554-5EEF-94CB-307F5309863B}"/>
              </a:ext>
            </a:extLst>
          </p:cNvPr>
          <p:cNvSpPr txBox="1"/>
          <p:nvPr/>
        </p:nvSpPr>
        <p:spPr>
          <a:xfrm>
            <a:off x="583459" y="413395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LeNet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模型並設定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D27688-C85C-88D0-2A15-EE873FA6BED0}"/>
              </a:ext>
            </a:extLst>
          </p:cNvPr>
          <p:cNvSpPr txBox="1"/>
          <p:nvPr/>
        </p:nvSpPr>
        <p:spPr>
          <a:xfrm>
            <a:off x="6401239" y="730273"/>
            <a:ext cx="54000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history_for_LeNet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keras.models.load_model(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print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 acc: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{model.evaluate(test_dataset)[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:.3f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2E90C1-7309-EBD1-1E96-BC3832DCCDE3}"/>
              </a:ext>
            </a:extLst>
          </p:cNvPr>
          <p:cNvSpPr txBox="1"/>
          <p:nvPr/>
        </p:nvSpPr>
        <p:spPr>
          <a:xfrm>
            <a:off x="6401236" y="3521198"/>
            <a:ext cx="5399999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train_dataset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已包含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labels,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故不須輸入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B12627D7-1EA5-7BFE-54DF-6A60F9FBF177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7886254" y="2166172"/>
            <a:ext cx="3914981" cy="1493526"/>
          </a:xfrm>
          <a:prstGeom prst="bentConnector3">
            <a:avLst>
              <a:gd name="adj1" fmla="val 105839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AECB0BA-0177-ACC9-7A90-EB3399820982}"/>
              </a:ext>
            </a:extLst>
          </p:cNvPr>
          <p:cNvSpPr txBox="1"/>
          <p:nvPr/>
        </p:nvSpPr>
        <p:spPr>
          <a:xfrm>
            <a:off x="6401237" y="413395"/>
            <a:ext cx="5399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A5EC32-6BB9-C21C-C583-F09FC97BB5BB}"/>
              </a:ext>
            </a:extLst>
          </p:cNvPr>
          <p:cNvSpPr txBox="1"/>
          <p:nvPr/>
        </p:nvSpPr>
        <p:spPr>
          <a:xfrm>
            <a:off x="583461" y="2912935"/>
            <a:ext cx="556259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F989A35-E7E5-1583-78A7-E6C78A9F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5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62288B1-F838-06BF-5AC2-E44838774E2C}"/>
              </a:ext>
            </a:extLst>
          </p:cNvPr>
          <p:cNvSpPr txBox="1"/>
          <p:nvPr/>
        </p:nvSpPr>
        <p:spPr>
          <a:xfrm>
            <a:off x="1684026" y="2324254"/>
            <a:ext cx="2428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</a:t>
            </a:r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en-US" altLang="zh-TW" sz="18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V3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88D561-BE4B-686A-EFE6-B10DFCE8AEB4}"/>
              </a:ext>
            </a:extLst>
          </p:cNvPr>
          <p:cNvSpPr txBox="1"/>
          <p:nvPr/>
        </p:nvSpPr>
        <p:spPr>
          <a:xfrm>
            <a:off x="7301023" y="760565"/>
            <a:ext cx="326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3DC354-E31C-B676-6132-634D082E0079}"/>
              </a:ext>
            </a:extLst>
          </p:cNvPr>
          <p:cNvSpPr txBox="1"/>
          <p:nvPr/>
        </p:nvSpPr>
        <p:spPr>
          <a:xfrm>
            <a:off x="7807858" y="4700832"/>
            <a:ext cx="263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LeNet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D6F87D-35F0-157C-FB43-A9437ED96C9C}"/>
              </a:ext>
            </a:extLst>
          </p:cNvPr>
          <p:cNvSpPr txBox="1"/>
          <p:nvPr/>
        </p:nvSpPr>
        <p:spPr>
          <a:xfrm>
            <a:off x="614749" y="285153"/>
            <a:ext cx="1937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Outline</a:t>
            </a:r>
            <a:endParaRPr lang="zh-TW" altLang="en-US" sz="360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5A46B3-07D6-7545-2281-EE6FC555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49" y="3352800"/>
            <a:ext cx="2534228" cy="1313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D8CF6B-85FF-9A91-6FC2-F2F77E6F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55" y="1176303"/>
            <a:ext cx="3151818" cy="197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1D958AB-D713-AFBE-49CA-9C9A74C599FB}"/>
              </a:ext>
            </a:extLst>
          </p:cNvPr>
          <p:cNvSpPr txBox="1"/>
          <p:nvPr/>
        </p:nvSpPr>
        <p:spPr>
          <a:xfrm>
            <a:off x="1623249" y="5820101"/>
            <a:ext cx="2482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ResNet50</a:t>
            </a:r>
            <a:endParaRPr lang="zh-TW" altLang="en-US" b="1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6F648A4C-076C-9409-7317-3248F840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DDAFE5-8FFF-47C1-8A8A-012E49B1F85E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B459930-452D-A741-7ABD-780F4759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7" y="2757378"/>
            <a:ext cx="2428805" cy="1651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3C0D3A4-BB21-D1E1-5D88-2CAAE055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027" y="4700832"/>
            <a:ext cx="2428805" cy="105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BB92368-37E1-55CF-66A3-9FA9294DC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08" y="1538039"/>
            <a:ext cx="1853124" cy="775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A6E5AA-D29A-3750-BB6A-1C37632C35BF}"/>
              </a:ext>
            </a:extLst>
          </p:cNvPr>
          <p:cNvSpPr txBox="1"/>
          <p:nvPr/>
        </p:nvSpPr>
        <p:spPr>
          <a:xfrm>
            <a:off x="338495" y="1216637"/>
            <a:ext cx="1937065" cy="2866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 sz="1200"/>
              <a:t>Data Augmentation</a:t>
            </a:r>
            <a:endParaRPr lang="zh-TW" altLang="en-US" sz="120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7D7D9D-91D8-4293-5762-92CED8023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149" y="5915235"/>
            <a:ext cx="1853124" cy="775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411736-8385-16BE-3316-5EA0E804B7B3}"/>
              </a:ext>
            </a:extLst>
          </p:cNvPr>
          <p:cNvSpPr txBox="1"/>
          <p:nvPr/>
        </p:nvSpPr>
        <p:spPr>
          <a:xfrm>
            <a:off x="7807858" y="5589927"/>
            <a:ext cx="19386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/>
              <a:t>Feature Extraction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FF14769-6E11-D00B-77CB-DAB274DEA4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141" y="1259138"/>
            <a:ext cx="1853124" cy="775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2FFD19-E24C-9CC3-A976-B7A1B22B8E19}"/>
              </a:ext>
            </a:extLst>
          </p:cNvPr>
          <p:cNvSpPr txBox="1"/>
          <p:nvPr/>
        </p:nvSpPr>
        <p:spPr>
          <a:xfrm>
            <a:off x="2631813" y="931484"/>
            <a:ext cx="1853123" cy="2866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 sz="1200"/>
              <a:t>Fine Tune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58224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AEC9DD-327A-01EE-66B5-380DDD8BCEB8}"/>
              </a:ext>
            </a:extLst>
          </p:cNvPr>
          <p:cNvSpPr txBox="1"/>
          <p:nvPr/>
        </p:nvSpPr>
        <p:spPr>
          <a:xfrm>
            <a:off x="581248" y="729136"/>
            <a:ext cx="55800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history_for_LeNet.history[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history_for_LeNet.history[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LeNet"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379BC0-1E5D-02EB-59A1-A4EA0A4A597E}"/>
              </a:ext>
            </a:extLst>
          </p:cNvPr>
          <p:cNvSpPr txBox="1"/>
          <p:nvPr/>
        </p:nvSpPr>
        <p:spPr>
          <a:xfrm>
            <a:off x="-1" y="7282"/>
            <a:ext cx="995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6BA029-D6AB-DBFB-45F7-21A9C6F1C6D7}"/>
              </a:ext>
            </a:extLst>
          </p:cNvPr>
          <p:cNvSpPr txBox="1"/>
          <p:nvPr/>
        </p:nvSpPr>
        <p:spPr>
          <a:xfrm>
            <a:off x="602510" y="419142"/>
            <a:ext cx="5580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F6809F-A9F1-432F-E303-378A0AFB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CA965C-660B-492F-F8EE-FF2C5ECE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90" y="726919"/>
            <a:ext cx="4860000" cy="38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FC39F0-90C3-AC0B-C06C-1CE35B1C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1A3321-A3A8-4F4F-9175-A5D79CB6AAA3}"/>
              </a:ext>
            </a:extLst>
          </p:cNvPr>
          <p:cNvSpPr txBox="1"/>
          <p:nvPr/>
        </p:nvSpPr>
        <p:spPr>
          <a:xfrm>
            <a:off x="-1" y="7282"/>
            <a:ext cx="10292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included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 Augmentation</a:t>
            </a:r>
            <a:endParaRPr lang="zh-TW" altLang="en-US" sz="1400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D1B13B-5D4F-8B62-021D-A66DCB388A60}"/>
              </a:ext>
            </a:extLst>
          </p:cNvPr>
          <p:cNvSpPr txBox="1"/>
          <p:nvPr/>
        </p:nvSpPr>
        <p:spPr>
          <a:xfrm>
            <a:off x="607826" y="706827"/>
            <a:ext cx="612080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data_augmentation = keras.Sequential(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layers.RandomFlip(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"horizontal"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layers.RandomRotation(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layers.RandomZoom(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layers.RandomContrast(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layers.RandomBrightness(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D802C7-A0F9-3028-5445-2BC05698E9D1}"/>
              </a:ext>
            </a:extLst>
          </p:cNvPr>
          <p:cNvSpPr txBox="1"/>
          <p:nvPr/>
        </p:nvSpPr>
        <p:spPr>
          <a:xfrm>
            <a:off x="6963162" y="1126771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隨機將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50%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的輸入影像進行水平翻轉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A3CA66-96E2-FE0E-624A-55FC1F30F59D}"/>
              </a:ext>
            </a:extLst>
          </p:cNvPr>
          <p:cNvSpPr txBox="1"/>
          <p:nvPr/>
        </p:nvSpPr>
        <p:spPr>
          <a:xfrm>
            <a:off x="6963162" y="1461090"/>
            <a:ext cx="504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旋轉輸入影像，角度為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[-10%,+10%]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範圍內的一個隨機值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以角度為單位則為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[-36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,+36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E055F85-58BA-E6EC-3D0A-1218AFBC2872}"/>
              </a:ext>
            </a:extLst>
          </p:cNvPr>
          <p:cNvSpPr txBox="1"/>
          <p:nvPr/>
        </p:nvSpPr>
        <p:spPr>
          <a:xfrm>
            <a:off x="6963162" y="1976899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放大或縮小影像，幅度為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[-20%,+20%]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內的一個隨機百分比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86C143-009C-9FD2-A5C7-17AD7E141A5C}"/>
              </a:ext>
            </a:extLst>
          </p:cNvPr>
          <p:cNvSpPr txBox="1"/>
          <p:nvPr/>
        </p:nvSpPr>
        <p:spPr>
          <a:xfrm>
            <a:off x="6963162" y="2352952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隨機調整對比度 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[0.8, 1.2]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9F3A3B-E88B-241F-EF45-019B21A96E6B}"/>
              </a:ext>
            </a:extLst>
          </p:cNvPr>
          <p:cNvSpPr txBox="1"/>
          <p:nvPr/>
        </p:nvSpPr>
        <p:spPr>
          <a:xfrm>
            <a:off x="6963162" y="2710796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隨機調整亮度 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[0.8, 1.2]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094B02-B0E1-84C0-C2BD-71346C1E9EDB}"/>
              </a:ext>
            </a:extLst>
          </p:cNvPr>
          <p:cNvSpPr txBox="1"/>
          <p:nvPr/>
        </p:nvSpPr>
        <p:spPr>
          <a:xfrm>
            <a:off x="607826" y="3197128"/>
            <a:ext cx="612282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data_augmentation(inputs)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layers.MaxPooling2D(pool_size=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layers.Conv2D(filters=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kernel_size=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2B5887-F996-4442-D866-95809E7C94B0}"/>
              </a:ext>
            </a:extLst>
          </p:cNvPr>
          <p:cNvSpPr txBox="1"/>
          <p:nvPr/>
        </p:nvSpPr>
        <p:spPr>
          <a:xfrm>
            <a:off x="6963162" y="3586487"/>
            <a:ext cx="504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資料擴增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C08A6F0-8004-E82D-350F-EF7C4C320E56}"/>
              </a:ext>
            </a:extLst>
          </p:cNvPr>
          <p:cNvCxnSpPr>
            <a:endCxn id="20" idx="1"/>
          </p:cNvCxnSpPr>
          <p:nvPr/>
        </p:nvCxnSpPr>
        <p:spPr>
          <a:xfrm>
            <a:off x="3993190" y="3724986"/>
            <a:ext cx="2969972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6AC7FE0-E0ED-7D19-6B04-4CB83EA0B081}"/>
              </a:ext>
            </a:extLst>
          </p:cNvPr>
          <p:cNvSpPr txBox="1"/>
          <p:nvPr/>
        </p:nvSpPr>
        <p:spPr>
          <a:xfrm>
            <a:off x="607826" y="399050"/>
            <a:ext cx="6120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ResNet-50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AA6AC40F-3A7B-E4EF-08F5-7BFB2AF27E52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856074" y="1265270"/>
            <a:ext cx="3107088" cy="488989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5C92FF6F-D6A2-D809-E047-F388F6E5444E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3392564" y="1691923"/>
            <a:ext cx="3570598" cy="259960"/>
          </a:xfrm>
          <a:prstGeom prst="bentConnector3">
            <a:avLst>
              <a:gd name="adj1" fmla="val 3987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F9687BCC-037A-8EB4-E00C-B5EE6978923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392564" y="2312702"/>
            <a:ext cx="3570598" cy="178751"/>
          </a:xfrm>
          <a:prstGeom prst="bentConnector3">
            <a:avLst>
              <a:gd name="adj1" fmla="val 3987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5F81A11D-EEBF-2A55-ABEE-FA4B0E7C42CE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586716" y="2521448"/>
            <a:ext cx="3376446" cy="327849"/>
          </a:xfrm>
          <a:prstGeom prst="bentConnector3">
            <a:avLst>
              <a:gd name="adj1" fmla="val 45591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9DF21D48-86B2-C4B6-4E46-42B7BCC8B49A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168502" y="2115398"/>
            <a:ext cx="3794660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1DCDABB-E621-DCD1-0F37-80377AD5A479}"/>
              </a:ext>
            </a:extLst>
          </p:cNvPr>
          <p:cNvSpPr txBox="1"/>
          <p:nvPr/>
        </p:nvSpPr>
        <p:spPr>
          <a:xfrm>
            <a:off x="607826" y="5609271"/>
            <a:ext cx="61208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96AE17-FB52-5DF2-36AD-B3836C4D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51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740382-4881-4410-5DCA-B035F0C3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2DCA6D-7462-7D62-DF57-8E2635A2A695}"/>
              </a:ext>
            </a:extLst>
          </p:cNvPr>
          <p:cNvSpPr txBox="1"/>
          <p:nvPr/>
        </p:nvSpPr>
        <p:spPr>
          <a:xfrm>
            <a:off x="-2" y="7282"/>
            <a:ext cx="1135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LeNet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included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 Augmentation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20896B-AFC4-2922-A21B-B2613C2148FB}"/>
              </a:ext>
            </a:extLst>
          </p:cNvPr>
          <p:cNvSpPr txBox="1"/>
          <p:nvPr/>
        </p:nvSpPr>
        <p:spPr>
          <a:xfrm>
            <a:off x="617222" y="693823"/>
            <a:ext cx="5475427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"CNN_for_LeNet_Augmentation"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history_for_LeNet_Augmentation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8DDF5F-5247-CB98-3575-B6904A6BBA4F}"/>
              </a:ext>
            </a:extLst>
          </p:cNvPr>
          <p:cNvSpPr txBox="1"/>
          <p:nvPr/>
        </p:nvSpPr>
        <p:spPr>
          <a:xfrm>
            <a:off x="617221" y="3358120"/>
            <a:ext cx="547542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history_for_LeNet_Augmentation.history[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history_for_LeNet_Augmentation.history[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LeNet_Augmentation"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92AD3C-4A2C-26BD-C45A-4BF3CD6586DD}"/>
              </a:ext>
            </a:extLst>
          </p:cNvPr>
          <p:cNvSpPr txBox="1"/>
          <p:nvPr/>
        </p:nvSpPr>
        <p:spPr>
          <a:xfrm>
            <a:off x="617221" y="3050343"/>
            <a:ext cx="5475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C1478B-9F70-581C-0E94-ACA92C1F55B3}"/>
              </a:ext>
            </a:extLst>
          </p:cNvPr>
          <p:cNvSpPr txBox="1"/>
          <p:nvPr/>
        </p:nvSpPr>
        <p:spPr>
          <a:xfrm>
            <a:off x="617221" y="388283"/>
            <a:ext cx="5475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D8DF9B3-3D9F-B0D7-1C40-D167AF2E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78" y="693823"/>
            <a:ext cx="4860000" cy="38711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63DDA34-4635-746F-9ED4-FDB514071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25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AA6B62-79CB-5E97-BC22-2E87222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105B9D-8ED6-CC0F-074E-B7C6E1E5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124" y="659025"/>
            <a:ext cx="5689753" cy="44692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F554FC1-2912-8D5B-D575-C75BC288B6AE}"/>
              </a:ext>
            </a:extLst>
          </p:cNvPr>
          <p:cNvSpPr txBox="1"/>
          <p:nvPr/>
        </p:nvSpPr>
        <p:spPr>
          <a:xfrm>
            <a:off x="1991833" y="5410655"/>
            <a:ext cx="8208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model after data augmentation has the better performance in LeNet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3DC705-08D2-E9EC-8D73-6D8AAC451BE4}"/>
              </a:ext>
            </a:extLst>
          </p:cNvPr>
          <p:cNvSpPr txBox="1"/>
          <p:nvPr/>
        </p:nvSpPr>
        <p:spPr>
          <a:xfrm>
            <a:off x="0" y="0"/>
            <a:ext cx="9885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</a:t>
            </a:r>
            <a:r>
              <a:rPr lang="zh-TW" altLang="en-US"/>
              <a:t> </a:t>
            </a:r>
            <a:r>
              <a:rPr lang="en-US" altLang="zh-TW"/>
              <a:t>by Data Augmentation or Not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2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12C06-9FBB-5264-7083-1D9A5825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5148F8-5333-F09A-E616-EE94C2B1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38" y="2072973"/>
            <a:ext cx="5413123" cy="31487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94374C7-30F6-791D-FEFA-004F6E124F37}"/>
              </a:ext>
            </a:extLst>
          </p:cNvPr>
          <p:cNvSpPr txBox="1"/>
          <p:nvPr/>
        </p:nvSpPr>
        <p:spPr>
          <a:xfrm>
            <a:off x="1766888" y="338406"/>
            <a:ext cx="8658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Pre-trained Method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26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44B9A3D-ACB8-A39A-309A-5BE44FED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414" y="1013644"/>
            <a:ext cx="6457816" cy="212296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D619009-B883-AFE9-1BED-0B085AF44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14" y="3328241"/>
            <a:ext cx="6457816" cy="1998564"/>
          </a:xfrm>
          <a:prstGeom prst="rect">
            <a:avLst/>
          </a:prstGeom>
          <a:ln>
            <a:noFill/>
          </a:ln>
        </p:spPr>
      </p:pic>
      <p:sp>
        <p:nvSpPr>
          <p:cNvPr id="25" name="左大括弧 24">
            <a:extLst>
              <a:ext uri="{FF2B5EF4-FFF2-40B4-BE49-F238E27FC236}">
                <a16:creationId xmlns:a16="http://schemas.microsoft.com/office/drawing/2014/main" id="{2BF6F8BE-0ACF-E31A-4E22-FC054C2C12D8}"/>
              </a:ext>
            </a:extLst>
          </p:cNvPr>
          <p:cNvSpPr/>
          <p:nvPr/>
        </p:nvSpPr>
        <p:spPr>
          <a:xfrm rot="5400000">
            <a:off x="4956063" y="1475682"/>
            <a:ext cx="231324" cy="4189229"/>
          </a:xfrm>
          <a:prstGeom prst="leftBrace">
            <a:avLst>
              <a:gd name="adj1" fmla="val 560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上 26">
            <a:extLst>
              <a:ext uri="{FF2B5EF4-FFF2-40B4-BE49-F238E27FC236}">
                <a16:creationId xmlns:a16="http://schemas.microsoft.com/office/drawing/2014/main" id="{76F5CAD1-364F-BC6B-5D4C-CFB751774BAB}"/>
              </a:ext>
            </a:extLst>
          </p:cNvPr>
          <p:cNvSpPr/>
          <p:nvPr/>
        </p:nvSpPr>
        <p:spPr>
          <a:xfrm rot="10018650">
            <a:off x="4662735" y="2529368"/>
            <a:ext cx="318797" cy="836914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5ED114-0B06-AFDE-3354-124BEE4776DB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1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17D11D-808B-7D90-C06A-D8A62B5C5184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FE7CF9-082C-DCE6-6504-D9DC5F7525F7}"/>
              </a:ext>
            </a:extLst>
          </p:cNvPr>
          <p:cNvSpPr txBox="1"/>
          <p:nvPr/>
        </p:nvSpPr>
        <p:spPr>
          <a:xfrm>
            <a:off x="708838" y="721640"/>
            <a:ext cx="494059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 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7E3EF055-C40D-6679-E2E3-4D2E42E46EC2}"/>
              </a:ext>
            </a:extLst>
          </p:cNvPr>
          <p:cNvCxnSpPr>
            <a:cxnSpLocks/>
          </p:cNvCxnSpPr>
          <p:nvPr/>
        </p:nvCxnSpPr>
        <p:spPr>
          <a:xfrm rot="10800000">
            <a:off x="2721935" y="1055580"/>
            <a:ext cx="3538872" cy="233127"/>
          </a:xfrm>
          <a:prstGeom prst="bentConnector3">
            <a:avLst>
              <a:gd name="adj1" fmla="val 2155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07662CA-85E8-54D1-3EE9-0E9743CFD7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39609" y="866298"/>
            <a:ext cx="212119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F004E528-316E-6AC3-FE8E-BB9ECCDE51D4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721935" y="1242356"/>
            <a:ext cx="3538870" cy="393038"/>
          </a:xfrm>
          <a:prstGeom prst="bentConnector3">
            <a:avLst>
              <a:gd name="adj1" fmla="val 2696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EDC44A2-7DE4-7220-3178-859A7D185F0A}"/>
              </a:ext>
            </a:extLst>
          </p:cNvPr>
          <p:cNvSpPr txBox="1"/>
          <p:nvPr/>
        </p:nvSpPr>
        <p:spPr>
          <a:xfrm>
            <a:off x="6260805" y="1110617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7A81BC7-6014-E8D9-7409-12700A77FC16}"/>
              </a:ext>
            </a:extLst>
          </p:cNvPr>
          <p:cNvSpPr txBox="1"/>
          <p:nvPr/>
        </p:nvSpPr>
        <p:spPr>
          <a:xfrm>
            <a:off x="6260805" y="1496894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F7F3CC-88FD-1A15-0E58-9BAAF47823D0}"/>
              </a:ext>
            </a:extLst>
          </p:cNvPr>
          <p:cNvSpPr txBox="1"/>
          <p:nvPr/>
        </p:nvSpPr>
        <p:spPr>
          <a:xfrm>
            <a:off x="6260805" y="184950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AF1D34-D021-8785-647B-79DB3BCC53AF}"/>
              </a:ext>
            </a:extLst>
          </p:cNvPr>
          <p:cNvSpPr txBox="1"/>
          <p:nvPr/>
        </p:nvSpPr>
        <p:spPr>
          <a:xfrm>
            <a:off x="6260805" y="72779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142183FB-E20E-8496-B49C-260A62A561A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267741" y="1426238"/>
            <a:ext cx="2993065" cy="65409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D2FE78-A2F2-D3DD-68DE-68EEC76F3493}"/>
              </a:ext>
            </a:extLst>
          </p:cNvPr>
          <p:cNvSpPr txBox="1"/>
          <p:nvPr/>
        </p:nvSpPr>
        <p:spPr>
          <a:xfrm>
            <a:off x="708837" y="2041813"/>
            <a:ext cx="494059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numpy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np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extract_features_and_labels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dataset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all_features = []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all_labels = []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images, labels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dataset: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preprocessed_images = keras.applications.vgg16.preprocess_input(images)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features = conv_base.predict(preprocessed_images)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all_features.append(features)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all_labels.append(labels)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return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np.concatenate(all_features), np.concatenate(all_labels)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train_extract_features, train_labels = extract_features_and_labels(train_dataset)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val_extract_features, val_labels = extract_features_and_labels(validation_dataset)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test_extract_features, test_labels = extract_features_and_labels(test_dataset)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BFF68ED-41B2-71FD-BE15-892EBD9E252A}"/>
              </a:ext>
            </a:extLst>
          </p:cNvPr>
          <p:cNvSpPr txBox="1"/>
          <p:nvPr/>
        </p:nvSpPr>
        <p:spPr>
          <a:xfrm>
            <a:off x="6260805" y="3528221"/>
            <a:ext cx="5400001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將影像資料輸入</a:t>
            </a:r>
            <a:r>
              <a:rPr lang="en-US" altLang="zh-TW"/>
              <a:t>VGG16</a:t>
            </a:r>
            <a:r>
              <a:rPr lang="zh-TW" altLang="en-US"/>
              <a:t>捲積基底，萃取</a:t>
            </a:r>
            <a:r>
              <a:rPr lang="en-US" altLang="zh-TW"/>
              <a:t>VGG16</a:t>
            </a:r>
            <a:r>
              <a:rPr lang="zh-TW" altLang="en-US"/>
              <a:t>的特徵和對應標籤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CD11B82-5EDE-5DE9-B550-33A96C87783D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146158" y="3666720"/>
            <a:ext cx="1114647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3F88061-8329-D23F-6090-FDDEEB4ADC22}"/>
              </a:ext>
            </a:extLst>
          </p:cNvPr>
          <p:cNvSpPr txBox="1"/>
          <p:nvPr/>
        </p:nvSpPr>
        <p:spPr>
          <a:xfrm>
            <a:off x="708837" y="5938341"/>
            <a:ext cx="494059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train_features.shape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FEFD11-070F-727A-B3DD-6264F7573181}"/>
              </a:ext>
            </a:extLst>
          </p:cNvPr>
          <p:cNvSpPr txBox="1"/>
          <p:nvPr/>
        </p:nvSpPr>
        <p:spPr>
          <a:xfrm>
            <a:off x="6260805" y="593834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的最終特徵圖的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(5,5,512)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39C0944-CA22-A42E-89F2-F3849989926C}"/>
              </a:ext>
            </a:extLst>
          </p:cNvPr>
          <p:cNvCxnSpPr>
            <a:cxnSpLocks/>
            <a:stCxn id="38" idx="1"/>
            <a:endCxn id="36" idx="3"/>
          </p:cNvCxnSpPr>
          <p:nvPr/>
        </p:nvCxnSpPr>
        <p:spPr>
          <a:xfrm flipH="1">
            <a:off x="5649432" y="6076841"/>
            <a:ext cx="611373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876CAE8-7327-A0ED-6BD3-785FE6F4FF97}"/>
              </a:ext>
            </a:extLst>
          </p:cNvPr>
          <p:cNvSpPr txBox="1"/>
          <p:nvPr/>
        </p:nvSpPr>
        <p:spPr>
          <a:xfrm>
            <a:off x="708836" y="1736337"/>
            <a:ext cx="494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萃取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 i="0">
                <a:solidFill>
                  <a:srgbClr val="21212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的特徵和對應標籤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87AFD53-26D5-7568-EFCC-B81B8B4F8FF0}"/>
              </a:ext>
            </a:extLst>
          </p:cNvPr>
          <p:cNvSpPr txBox="1"/>
          <p:nvPr/>
        </p:nvSpPr>
        <p:spPr>
          <a:xfrm>
            <a:off x="708835" y="417996"/>
            <a:ext cx="4940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endParaRPr lang="zh-TW" altLang="en-US" sz="14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2812D9-B77D-857C-A914-D7E78275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2164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742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5793E7-77CF-4630-2DCD-B05CC70D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C7A16-D9A9-DCFA-B53A-4A93CB3AF7BD}"/>
              </a:ext>
            </a:extLst>
          </p:cNvPr>
          <p:cNvSpPr txBox="1"/>
          <p:nvPr/>
        </p:nvSpPr>
        <p:spPr>
          <a:xfrm>
            <a:off x="-1" y="7282"/>
            <a:ext cx="1078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en-US" altLang="zh-TW" b="1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1695667-B765-998B-2E05-EB1497478281}"/>
              </a:ext>
            </a:extLst>
          </p:cNvPr>
          <p:cNvSpPr txBox="1"/>
          <p:nvPr/>
        </p:nvSpPr>
        <p:spPr>
          <a:xfrm>
            <a:off x="742506" y="779899"/>
            <a:ext cx="554488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512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layers.Flatten()(inputs)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keras.Model(inputs, outputs)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  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  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97DCB9-72DB-5B0F-A5D6-49749B173A0D}"/>
              </a:ext>
            </a:extLst>
          </p:cNvPr>
          <p:cNvSpPr txBox="1"/>
          <p:nvPr/>
        </p:nvSpPr>
        <p:spPr>
          <a:xfrm>
            <a:off x="6595731" y="957107"/>
            <a:ext cx="5135525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將特徵圖傳入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Dense(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密集層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前，要先使用平坦層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(Flatten)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將其扁平化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B0D7A70-CC08-9984-72A3-39739292EAD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02819" y="1095605"/>
            <a:ext cx="3592912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1DC605-B713-95CB-032F-5794CF763942}"/>
              </a:ext>
            </a:extLst>
          </p:cNvPr>
          <p:cNvSpPr txBox="1"/>
          <p:nvPr/>
        </p:nvSpPr>
        <p:spPr>
          <a:xfrm>
            <a:off x="742506" y="2834109"/>
            <a:ext cx="5135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6.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D9B0E4-F54D-FA0A-D29B-F7AC1A571F90}"/>
              </a:ext>
            </a:extLst>
          </p:cNvPr>
          <p:cNvSpPr txBox="1"/>
          <p:nvPr/>
        </p:nvSpPr>
        <p:spPr>
          <a:xfrm>
            <a:off x="742506" y="3137231"/>
            <a:ext cx="554488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"CNN_for_VGG16_feature_extraction"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monitor=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"val_loss"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12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history_for_VGG16_feature_extraction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train_extract_features, train_labels,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validation_data=(val_extract_features, val_labels),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C01C32-7203-C49E-570A-BC17CC15E3FD}"/>
              </a:ext>
            </a:extLst>
          </p:cNvPr>
          <p:cNvSpPr txBox="1"/>
          <p:nvPr/>
        </p:nvSpPr>
        <p:spPr>
          <a:xfrm>
            <a:off x="6595730" y="4348097"/>
            <a:ext cx="5135525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因為資料進行過函數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"extract_features_and_labels"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的特徵萃取，故需輸入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EACEEB-597F-D8A6-F4D4-0140D930949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033284" y="4578930"/>
            <a:ext cx="256244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E2E508-3E10-2CF2-59CB-E39D8B8249F4}"/>
              </a:ext>
            </a:extLst>
          </p:cNvPr>
          <p:cNvSpPr txBox="1"/>
          <p:nvPr/>
        </p:nvSpPr>
        <p:spPr>
          <a:xfrm>
            <a:off x="742507" y="468916"/>
            <a:ext cx="5544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建立和訓練密集連接的分類器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C481340-E7A6-70EC-AA00-35228793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8016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840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F0C887-D155-F90D-7A9F-868E9FA7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F775C31-4CB1-7128-EDF4-2E7B6D6655BB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Feature Extraction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75FF9C-F74C-0343-D9B4-63F7B8110320}"/>
              </a:ext>
            </a:extLst>
          </p:cNvPr>
          <p:cNvSpPr txBox="1"/>
          <p:nvPr/>
        </p:nvSpPr>
        <p:spPr>
          <a:xfrm>
            <a:off x="586560" y="674863"/>
            <a:ext cx="628206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history_for_VGG16_feature_extraction.history[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history_for_VGG16_feature_extraction.history[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CNN_for_VGG16_feature_extraction"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6E8986-B304-D244-75B6-B62475DAE55C}"/>
              </a:ext>
            </a:extLst>
          </p:cNvPr>
          <p:cNvSpPr txBox="1"/>
          <p:nvPr/>
        </p:nvSpPr>
        <p:spPr>
          <a:xfrm>
            <a:off x="586560" y="367086"/>
            <a:ext cx="6282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7.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4BA916-3F55-0B9B-34D2-7C7F38A4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6" y="721640"/>
            <a:ext cx="339321" cy="133229"/>
          </a:xfrm>
          <a:prstGeom prst="rect">
            <a:avLst/>
          </a:prstGeom>
          <a:noFill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6D9AF2-CD48-E21B-22A5-257033C0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24" y="674863"/>
            <a:ext cx="4860000" cy="35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63E468-E542-465D-D29F-37AEFAF0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8" y="1277492"/>
            <a:ext cx="5760000" cy="2708255"/>
          </a:xfrm>
          <a:prstGeom prst="rect">
            <a:avLst/>
          </a:prstGeom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95EA8A-D7B0-BED2-9023-F2AF133D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277492"/>
            <a:ext cx="2952749" cy="271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CE1286-8254-FC0E-9744-4774911F4979}"/>
                  </a:ext>
                </a:extLst>
              </p:cNvPr>
              <p:cNvSpPr txBox="1"/>
              <p:nvPr/>
            </p:nvSpPr>
            <p:spPr>
              <a:xfrm>
                <a:off x="6781341" y="2216122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4CE1286-8254-FC0E-9744-4774911F4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341" y="2216122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DADDB912-87CA-5802-09A0-DBA643559F40}"/>
              </a:ext>
            </a:extLst>
          </p:cNvPr>
          <p:cNvSpPr txBox="1"/>
          <p:nvPr/>
        </p:nvSpPr>
        <p:spPr>
          <a:xfrm>
            <a:off x="-1" y="7282"/>
            <a:ext cx="736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Freeze Conv Base</a:t>
            </a:r>
            <a:endParaRPr lang="zh-TW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3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9AD3ABA-2405-18B9-0DE3-B613876DBE4E}"/>
              </a:ext>
            </a:extLst>
          </p:cNvPr>
          <p:cNvSpPr txBox="1"/>
          <p:nvPr/>
        </p:nvSpPr>
        <p:spPr>
          <a:xfrm>
            <a:off x="1766888" y="338406"/>
            <a:ext cx="8658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Comparison of Validation Accuracy 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by</a:t>
            </a:r>
            <a:r>
              <a:rPr lang="en-US" altLang="zh-TW" sz="4000" b="1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Different Models(Freeze)</a:t>
            </a:r>
            <a:endParaRPr lang="zh-TW" altLang="en-US" sz="32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358B16-E10A-C6D5-6C57-1B5E45BF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93" y="2630505"/>
            <a:ext cx="2926080" cy="2643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4D9F95-A7A2-C902-7A41-69133309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125" y="1747261"/>
            <a:ext cx="2437001" cy="1527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B9D9E7-B062-B7D4-E630-59AA2D90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91" y="5221345"/>
            <a:ext cx="2520089" cy="1298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2DF087-81CE-F580-A045-580B00758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946" y="3573743"/>
            <a:ext cx="2449180" cy="132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箭號: 向上 10">
            <a:extLst>
              <a:ext uri="{FF2B5EF4-FFF2-40B4-BE49-F238E27FC236}">
                <a16:creationId xmlns:a16="http://schemas.microsoft.com/office/drawing/2014/main" id="{EAEE1F8E-AFBC-1A23-32B3-7EA4E8679A74}"/>
              </a:ext>
            </a:extLst>
          </p:cNvPr>
          <p:cNvSpPr/>
          <p:nvPr/>
        </p:nvSpPr>
        <p:spPr>
          <a:xfrm rot="7013861">
            <a:off x="5338700" y="2333154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箭號: 向上 11">
            <a:extLst>
              <a:ext uri="{FF2B5EF4-FFF2-40B4-BE49-F238E27FC236}">
                <a16:creationId xmlns:a16="http://schemas.microsoft.com/office/drawing/2014/main" id="{C503D324-634D-C406-B22C-986AFFB4F972}"/>
              </a:ext>
            </a:extLst>
          </p:cNvPr>
          <p:cNvSpPr/>
          <p:nvPr/>
        </p:nvSpPr>
        <p:spPr>
          <a:xfrm rot="3228269">
            <a:off x="5319507" y="5064049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箭號: 向上 12">
            <a:extLst>
              <a:ext uri="{FF2B5EF4-FFF2-40B4-BE49-F238E27FC236}">
                <a16:creationId xmlns:a16="http://schemas.microsoft.com/office/drawing/2014/main" id="{BC730244-1FD6-BD83-70EE-FC1B52AF5B31}"/>
              </a:ext>
            </a:extLst>
          </p:cNvPr>
          <p:cNvSpPr/>
          <p:nvPr/>
        </p:nvSpPr>
        <p:spPr>
          <a:xfrm rot="5400000">
            <a:off x="5358239" y="3749509"/>
            <a:ext cx="318797" cy="971906"/>
          </a:xfrm>
          <a:prstGeom prst="upArrow">
            <a:avLst>
              <a:gd name="adj1" fmla="val 40600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C093ADD7-CC33-4A56-6388-69C7DC9CAD3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F3ABE6-1E2C-49E4-947A-D3493A2513D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25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45D3E0-36AB-5188-BE87-503267F6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FF41B79-FFA3-8428-2CBA-923F3EAB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47" y="745883"/>
            <a:ext cx="5943905" cy="470559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4170FD0-E9DA-44A5-FC0B-D0BA6C06058D}"/>
              </a:ext>
            </a:extLst>
          </p:cNvPr>
          <p:cNvSpPr txBox="1"/>
          <p:nvPr/>
        </p:nvSpPr>
        <p:spPr>
          <a:xfrm>
            <a:off x="-1" y="7282"/>
            <a:ext cx="736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Freeze Conv Base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25E3B85-4C7F-CBBE-9424-217AA9A1B996}"/>
              </a:ext>
            </a:extLst>
          </p:cNvPr>
          <p:cNvSpPr txBox="1"/>
          <p:nvPr/>
        </p:nvSpPr>
        <p:spPr>
          <a:xfrm>
            <a:off x="3124048" y="5467905"/>
            <a:ext cx="594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P.S. Use previous results from pages 9 to 11.</a:t>
            </a:r>
            <a:endParaRPr lang="zh-TW" altLang="en-US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403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8B91A2-5DB1-E6D7-986F-FE551917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C08DB2-8D85-FD67-2417-572733E2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32" y="1335187"/>
            <a:ext cx="5413123" cy="31487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F440C0-F589-F275-2156-1AC31426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0" y="1910260"/>
            <a:ext cx="5390921" cy="1998564"/>
          </a:xfrm>
          <a:prstGeom prst="rect">
            <a:avLst/>
          </a:prstGeom>
          <a:ln>
            <a:noFill/>
          </a:ln>
        </p:spPr>
      </p:pic>
      <p:sp>
        <p:nvSpPr>
          <p:cNvPr id="8" name="左大括弧 7">
            <a:extLst>
              <a:ext uri="{FF2B5EF4-FFF2-40B4-BE49-F238E27FC236}">
                <a16:creationId xmlns:a16="http://schemas.microsoft.com/office/drawing/2014/main" id="{B7513468-1F7B-A062-637C-41A76B6EC732}"/>
              </a:ext>
            </a:extLst>
          </p:cNvPr>
          <p:cNvSpPr/>
          <p:nvPr/>
        </p:nvSpPr>
        <p:spPr>
          <a:xfrm rot="5400000">
            <a:off x="2315490" y="429991"/>
            <a:ext cx="238716" cy="3452042"/>
          </a:xfrm>
          <a:prstGeom prst="leftBrace">
            <a:avLst>
              <a:gd name="adj1" fmla="val 560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43CC37-E452-B72B-184C-AA0D71C117E8}"/>
              </a:ext>
            </a:extLst>
          </p:cNvPr>
          <p:cNvSpPr/>
          <p:nvPr/>
        </p:nvSpPr>
        <p:spPr>
          <a:xfrm>
            <a:off x="8279217" y="1910260"/>
            <a:ext cx="1212111" cy="1258244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36655DFC-F2A4-5ADD-AD1F-49F7224EF0C2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16200000" flipH="1" flipV="1">
            <a:off x="5596864" y="-1251756"/>
            <a:ext cx="126394" cy="6450425"/>
          </a:xfrm>
          <a:prstGeom prst="bentConnector3">
            <a:avLst>
              <a:gd name="adj1" fmla="val -65660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EB2E24-ADEF-FAEB-E18B-67F1B6573FB9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1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C53E40-6E2B-61A7-65CA-BCC09A9D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028ABF-F00C-F889-7355-D085B634609C}"/>
              </a:ext>
            </a:extLst>
          </p:cNvPr>
          <p:cNvSpPr txBox="1"/>
          <p:nvPr/>
        </p:nvSpPr>
        <p:spPr>
          <a:xfrm>
            <a:off x="-1" y="7282"/>
            <a:ext cx="1190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8D4C6C8C-1F0E-01A9-FAB2-7193A6EB6E87}"/>
              </a:ext>
            </a:extLst>
          </p:cNvPr>
          <p:cNvCxnSpPr>
            <a:cxnSpLocks/>
          </p:cNvCxnSpPr>
          <p:nvPr/>
        </p:nvCxnSpPr>
        <p:spPr>
          <a:xfrm rot="10800000">
            <a:off x="2756943" y="1063818"/>
            <a:ext cx="3801142" cy="236349"/>
          </a:xfrm>
          <a:prstGeom prst="bentConnector3">
            <a:avLst>
              <a:gd name="adj1" fmla="val 934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9B0D7FC-C552-9D10-5CF7-B98ACA82F1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5241" y="889520"/>
            <a:ext cx="2092842" cy="241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7F38FE74-B073-DBB8-92B6-2D0976DEEC6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756943" y="1251924"/>
            <a:ext cx="3801140" cy="409108"/>
          </a:xfrm>
          <a:prstGeom prst="bentConnector3">
            <a:avLst>
              <a:gd name="adj1" fmla="val 125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A102FF-CAA1-5B37-5CBE-4EA4889ADFE1}"/>
              </a:ext>
            </a:extLst>
          </p:cNvPr>
          <p:cNvSpPr txBox="1"/>
          <p:nvPr/>
        </p:nvSpPr>
        <p:spPr>
          <a:xfrm>
            <a:off x="6558083" y="1136255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9F9E4D-E41A-80C3-380C-73C03107AE18}"/>
              </a:ext>
            </a:extLst>
          </p:cNvPr>
          <p:cNvSpPr txBox="1"/>
          <p:nvPr/>
        </p:nvSpPr>
        <p:spPr>
          <a:xfrm>
            <a:off x="6558083" y="152253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35F13E-8F40-4DB6-113D-0C891DAE85FC}"/>
              </a:ext>
            </a:extLst>
          </p:cNvPr>
          <p:cNvSpPr txBox="1"/>
          <p:nvPr/>
        </p:nvSpPr>
        <p:spPr>
          <a:xfrm>
            <a:off x="6558083" y="1875139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0170D1-6BD8-B082-9DE8-BF0D968FE216}"/>
              </a:ext>
            </a:extLst>
          </p:cNvPr>
          <p:cNvSpPr txBox="1"/>
          <p:nvPr/>
        </p:nvSpPr>
        <p:spPr>
          <a:xfrm>
            <a:off x="6558083" y="753436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57992F-0ADC-FF78-EBC5-1E8AA3C1FCEB}"/>
              </a:ext>
            </a:extLst>
          </p:cNvPr>
          <p:cNvSpPr txBox="1"/>
          <p:nvPr/>
        </p:nvSpPr>
        <p:spPr>
          <a:xfrm>
            <a:off x="6558083" y="2424371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67E9224-3A78-9C3E-5BF8-3EB242648715}"/>
              </a:ext>
            </a:extLst>
          </p:cNvPr>
          <p:cNvSpPr txBox="1"/>
          <p:nvPr/>
        </p:nvSpPr>
        <p:spPr>
          <a:xfrm>
            <a:off x="6558083" y="337479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3859E773-0A74-5E1A-4583-34A2AF366226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132627" y="1444098"/>
            <a:ext cx="3425456" cy="661874"/>
          </a:xfrm>
          <a:prstGeom prst="bentConnector3">
            <a:avLst>
              <a:gd name="adj1" fmla="val 18753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D71F4A58-6D0B-8C6E-73EB-05C07B0C48F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062175" y="2020183"/>
            <a:ext cx="3495909" cy="542688"/>
          </a:xfrm>
          <a:prstGeom prst="bentConnector3">
            <a:avLst>
              <a:gd name="adj1" fmla="val 22019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7BDF83A-9B52-7415-B150-162674EE123A}"/>
              </a:ext>
            </a:extLst>
          </p:cNvPr>
          <p:cNvSpPr txBox="1"/>
          <p:nvPr/>
        </p:nvSpPr>
        <p:spPr>
          <a:xfrm>
            <a:off x="760250" y="752026"/>
            <a:ext cx="5328659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 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D12BE1E-D099-E1F0-D05B-03BF64094889}"/>
              </a:ext>
            </a:extLst>
          </p:cNvPr>
          <p:cNvSpPr txBox="1"/>
          <p:nvPr/>
        </p:nvSpPr>
        <p:spPr>
          <a:xfrm>
            <a:off x="760250" y="2946006"/>
            <a:ext cx="532865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keras.applications.vgg16.preprocess_input(inputs)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layers.Dropout(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0.5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keras.Model(inputs, outputs)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F9F5D748-D86F-D38B-7769-5D94A75BD7A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4947681" y="3276274"/>
            <a:ext cx="1610402" cy="32935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D27FFF-942A-3E30-6AD1-1A4A72ABC022}"/>
              </a:ext>
            </a:extLst>
          </p:cNvPr>
          <p:cNvSpPr txBox="1"/>
          <p:nvPr/>
        </p:nvSpPr>
        <p:spPr>
          <a:xfrm>
            <a:off x="760249" y="5145365"/>
            <a:ext cx="53286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A53DCF-8FAE-83BD-F658-BCCDA4BBD08A}"/>
              </a:ext>
            </a:extLst>
          </p:cNvPr>
          <p:cNvSpPr txBox="1"/>
          <p:nvPr/>
        </p:nvSpPr>
        <p:spPr>
          <a:xfrm>
            <a:off x="760249" y="2642621"/>
            <a:ext cx="5328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新增一個分類器並設定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E6C4F3-A651-7B0F-8621-3A278F4CDBF6}"/>
              </a:ext>
            </a:extLst>
          </p:cNvPr>
          <p:cNvSpPr txBox="1"/>
          <p:nvPr/>
        </p:nvSpPr>
        <p:spPr>
          <a:xfrm>
            <a:off x="760249" y="442899"/>
            <a:ext cx="5328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並凍結捲積基底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weights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02E06AD-3B4A-EA94-89EC-96F83246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9" y="757080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613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BB9E6D-366B-F953-3939-218FD2E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1D87A71-9891-AD03-10F7-72BC199DE293}"/>
              </a:ext>
            </a:extLst>
          </p:cNvPr>
          <p:cNvSpPr txBox="1"/>
          <p:nvPr/>
        </p:nvSpPr>
        <p:spPr>
          <a:xfrm>
            <a:off x="-2" y="7282"/>
            <a:ext cx="10490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41CE3EF-26E6-A9C0-2B49-8DD7F7FF5679}"/>
              </a:ext>
            </a:extLst>
          </p:cNvPr>
          <p:cNvSpPr txBox="1"/>
          <p:nvPr/>
        </p:nvSpPr>
        <p:spPr>
          <a:xfrm>
            <a:off x="742506" y="732172"/>
            <a:ext cx="4914014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DACF26-A469-529A-577B-5045163A59C8}"/>
              </a:ext>
            </a:extLst>
          </p:cNvPr>
          <p:cNvSpPr txBox="1"/>
          <p:nvPr/>
        </p:nvSpPr>
        <p:spPr>
          <a:xfrm>
            <a:off x="742505" y="2187053"/>
            <a:ext cx="49140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conv_base.layers[: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-4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layer.trainable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F48E1C-DE1A-51EE-6EDF-06520DF09702}"/>
              </a:ext>
            </a:extLst>
          </p:cNvPr>
          <p:cNvSpPr txBox="1"/>
          <p:nvPr/>
        </p:nvSpPr>
        <p:spPr>
          <a:xfrm>
            <a:off x="742503" y="1879276"/>
            <a:ext cx="4914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6.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將所有層凍結到指定層為止</a:t>
            </a:r>
            <a:endParaRPr lang="zh-TW" altLang="en-US" sz="14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BD04C9E-3361-C7CB-DF18-DD85D29FDCAB}"/>
              </a:ext>
            </a:extLst>
          </p:cNvPr>
          <p:cNvSpPr txBox="1"/>
          <p:nvPr/>
        </p:nvSpPr>
        <p:spPr>
          <a:xfrm>
            <a:off x="5945370" y="2187053"/>
            <a:ext cx="5599814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先設定所有層為可訓練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7868606-70CE-4575-6895-C88B1078AD8E}"/>
              </a:ext>
            </a:extLst>
          </p:cNvPr>
          <p:cNvSpPr txBox="1"/>
          <p:nvPr/>
        </p:nvSpPr>
        <p:spPr>
          <a:xfrm>
            <a:off x="5945370" y="2556385"/>
            <a:ext cx="5599814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最後第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層前的所有層設定為不可訓練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A285456-2560-CDCF-4E1E-30431C9233CC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19216" y="2325552"/>
            <a:ext cx="2926154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4D092A88-AEED-D599-BD80-57574624639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565452" y="2464053"/>
            <a:ext cx="2379919" cy="23083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A4A32DD-4D3E-17DA-329C-FE08485E6794}"/>
              </a:ext>
            </a:extLst>
          </p:cNvPr>
          <p:cNvSpPr txBox="1"/>
          <p:nvPr/>
        </p:nvSpPr>
        <p:spPr>
          <a:xfrm>
            <a:off x="742505" y="3429000"/>
            <a:ext cx="4914015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optimizer=keras.optimizers.RMSprop(learning_rate=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1e-5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"fine_tuning.keras"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monitor=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"val_loss"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3322458-113F-9F58-DBED-61C0AB2C202F}"/>
              </a:ext>
            </a:extLst>
          </p:cNvPr>
          <p:cNvSpPr txBox="1"/>
          <p:nvPr/>
        </p:nvSpPr>
        <p:spPr>
          <a:xfrm>
            <a:off x="742505" y="3124588"/>
            <a:ext cx="491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Step 7.</a:t>
            </a:r>
            <a:r>
              <a:rPr lang="zh-TW" altLang="en-US"/>
              <a:t>微調神經網路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195A97-A8BF-AB49-7AF9-600C93E1408C}"/>
              </a:ext>
            </a:extLst>
          </p:cNvPr>
          <p:cNvSpPr txBox="1"/>
          <p:nvPr/>
        </p:nvSpPr>
        <p:spPr>
          <a:xfrm>
            <a:off x="742503" y="419877"/>
            <a:ext cx="4914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預訓練模型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52E105-63EE-A9B3-2223-12378BEF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5" y="742904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45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C5EF0-B4F9-76DE-C06C-4CB2B443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957F40-205E-0431-50F2-03F37F1E9705}"/>
              </a:ext>
            </a:extLst>
          </p:cNvPr>
          <p:cNvSpPr txBox="1"/>
          <p:nvPr/>
        </p:nvSpPr>
        <p:spPr>
          <a:xfrm>
            <a:off x="758455" y="746030"/>
            <a:ext cx="569196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history_for_VGG16_fine_tune.history[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history_for_VGG16_fine_tune.history[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CNN_for_VGG16_fine_tune"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6F3AB5-7C21-D3F4-397F-C3F338BC74FF}"/>
              </a:ext>
            </a:extLst>
          </p:cNvPr>
          <p:cNvSpPr txBox="1"/>
          <p:nvPr/>
        </p:nvSpPr>
        <p:spPr>
          <a:xfrm>
            <a:off x="-2" y="7282"/>
            <a:ext cx="10944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VGG16</a:t>
            </a:r>
            <a:r>
              <a:rPr lang="zh-TW" altLang="en-US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with</a:t>
            </a:r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1" i="0">
                <a:solidFill>
                  <a:srgbClr val="C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Fine Tune</a:t>
            </a:r>
            <a:endParaRPr lang="zh-TW" altLang="en-US" sz="1400">
              <a:solidFill>
                <a:srgbClr val="C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4F7533-429F-7AB0-385F-94AE110B925E}"/>
              </a:ext>
            </a:extLst>
          </p:cNvPr>
          <p:cNvSpPr txBox="1"/>
          <p:nvPr/>
        </p:nvSpPr>
        <p:spPr>
          <a:xfrm>
            <a:off x="758454" y="438253"/>
            <a:ext cx="5691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8.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61342D-7866-B99C-EF45-2F0AA813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9" y="721640"/>
            <a:ext cx="339321" cy="133229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E754F6-E76B-C150-0C37-B641AA09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58" y="746030"/>
            <a:ext cx="4860000" cy="37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348306-5D25-C3E8-2B69-926369A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C2EED2-5380-9951-86BC-E5BCF6FC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62" y="636282"/>
            <a:ext cx="6331275" cy="468654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5B982E-5410-062A-B690-54A262CEAA10}"/>
              </a:ext>
            </a:extLst>
          </p:cNvPr>
          <p:cNvSpPr txBox="1"/>
          <p:nvPr/>
        </p:nvSpPr>
        <p:spPr>
          <a:xfrm>
            <a:off x="0" y="-1033"/>
            <a:ext cx="7775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Comparison of Validation Accuracy by Different Pre-trained Method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CE3218-E6A8-917E-8758-30A26F8E63C8}"/>
              </a:ext>
            </a:extLst>
          </p:cNvPr>
          <p:cNvSpPr txBox="1"/>
          <p:nvPr/>
        </p:nvSpPr>
        <p:spPr>
          <a:xfrm>
            <a:off x="2930361" y="5457495"/>
            <a:ext cx="6331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 shows the fine tune method has the better performance in VGG16</a:t>
            </a:r>
          </a:p>
        </p:txBody>
      </p:sp>
    </p:spTree>
    <p:extLst>
      <p:ext uri="{BB962C8B-B14F-4D97-AF65-F5344CB8AC3E}">
        <p14:creationId xmlns:p14="http://schemas.microsoft.com/office/powerpoint/2010/main" val="358725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EDC821-9D4F-8A87-D823-2D6EE17A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7" y="1642810"/>
            <a:ext cx="5760000" cy="26437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391321C-4949-EE4B-AEC6-2206AAE0E734}"/>
              </a:ext>
            </a:extLst>
          </p:cNvPr>
          <p:cNvSpPr txBox="1"/>
          <p:nvPr/>
        </p:nvSpPr>
        <p:spPr>
          <a:xfrm>
            <a:off x="2223950" y="709787"/>
            <a:ext cx="774410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Inception_V3(Freeze Conv Base)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DD9FD9-1140-07DC-5E96-AA56FF8F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19" y="1642810"/>
            <a:ext cx="2926080" cy="2643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2C063F-CF9E-A8B3-AC9C-47313DD97C94}"/>
                  </a:ext>
                </a:extLst>
              </p:cNvPr>
              <p:cNvSpPr txBox="1"/>
              <p:nvPr/>
            </p:nvSpPr>
            <p:spPr>
              <a:xfrm>
                <a:off x="6951460" y="2362314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F2C063F-CF9E-A8B3-AC9C-47313DD97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460" y="2362314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97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9B87123E-40A0-98C2-AF9C-C8DD5CD41674}"/>
              </a:ext>
            </a:extLst>
          </p:cNvPr>
          <p:cNvSpPr txBox="1"/>
          <p:nvPr/>
        </p:nvSpPr>
        <p:spPr>
          <a:xfrm>
            <a:off x="574160" y="702738"/>
            <a:ext cx="5954228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/>
            </a:lvl1pPr>
          </a:lstStyle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google.colab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files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files.upload()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mkdir ~/.kaggle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cp kaggle.json ~/.kaggle/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chmod </a:t>
            </a:r>
            <a:r>
              <a:rPr lang="en-US" altLang="zh-TW" sz="1200" b="0">
                <a:solidFill>
                  <a:srgbClr val="098658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~/.kaggle/kaggle.json</a:t>
            </a:r>
          </a:p>
          <a:p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kaggle competitions download -c dogs-vs-cats</a:t>
            </a:r>
          </a:p>
          <a:p>
            <a:endParaRPr lang="en-US" altLang="zh-TW" sz="120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unzip -qq dogs-vs-cats.zip</a:t>
            </a:r>
          </a:p>
          <a:p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unzip -qq train.zip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74C646-80AD-05DC-83E5-BA169E60CBE8}"/>
              </a:ext>
            </a:extLst>
          </p:cNvPr>
          <p:cNvSpPr txBox="1"/>
          <p:nvPr/>
        </p:nvSpPr>
        <p:spPr>
          <a:xfrm>
            <a:off x="574153" y="3121742"/>
            <a:ext cx="5954235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os, shutil, pathlib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original_dir = pathlib.Path(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new_base_dir = pathlib.Path(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"cats_vs_dogs_small"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  <a:b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def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subset_name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start_index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00108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end_index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category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"cat"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"dog"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dir = new_base_dir / subset_name / category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os.makedirs(dir)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fnames = [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{category}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{i}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.jpg"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(start_index, end_index)]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fname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fnames: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    shutil.copyfile(src=original_dir / fname, 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                       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dst=dir / fname)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make_subset(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start_index=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end_index=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2500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62580C-A405-9123-5725-32554706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4</a:t>
            </a:fld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98E6606-1B4B-C25C-7889-B5547F049D5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154" y="3620400"/>
            <a:ext cx="327050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D0068EF-50BC-D227-B0DC-F06C0B1B424D}"/>
              </a:ext>
            </a:extLst>
          </p:cNvPr>
          <p:cNvSpPr txBox="1"/>
          <p:nvPr/>
        </p:nvSpPr>
        <p:spPr>
          <a:xfrm>
            <a:off x="6724662" y="3481901"/>
            <a:ext cx="5112000" cy="276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以圖片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"cat.0.jpg"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為例，原檔案路徑為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/content/train/cat.0.jpg</a:t>
            </a:r>
            <a:endParaRPr lang="zh-TW" altLang="en-US" sz="120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5F39C2-DA97-5CB0-D1E1-F9D0849D9D8A}"/>
              </a:ext>
            </a:extLst>
          </p:cNvPr>
          <p:cNvSpPr txBox="1"/>
          <p:nvPr/>
        </p:nvSpPr>
        <p:spPr>
          <a:xfrm>
            <a:off x="6667955" y="4048496"/>
            <a:ext cx="5112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檔案欲複製到的資料夾名稱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F495B0-7C94-8960-C656-7BDCD26629E4}"/>
              </a:ext>
            </a:extLst>
          </p:cNvPr>
          <p:cNvSpPr txBox="1"/>
          <p:nvPr/>
        </p:nvSpPr>
        <p:spPr>
          <a:xfrm>
            <a:off x="6667955" y="5033176"/>
            <a:ext cx="5112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src:source-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檔案的來源位址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; dst:destination-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欲將檔案複製到的資料夾的位址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D0F784-6749-7F1F-1E89-A668224E1282}"/>
              </a:ext>
            </a:extLst>
          </p:cNvPr>
          <p:cNvSpPr txBox="1"/>
          <p:nvPr/>
        </p:nvSpPr>
        <p:spPr>
          <a:xfrm>
            <a:off x="6667955" y="5881126"/>
            <a:ext cx="5112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將檔案複製到資料夾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:cats_vs_dogs_small =&gt; train =&gt; cat or dog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7F7F7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BDBCD6E5-7CCB-910C-2C0B-31B4CADB30B7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4444407" y="3827736"/>
            <a:ext cx="2223548" cy="359261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1214E85-79B0-5C80-D21D-9F4811DC0D8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05914" y="5264009"/>
            <a:ext cx="186204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645EEC61-34D4-43D6-029C-82E08FC38937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4628705" y="5790187"/>
            <a:ext cx="2039250" cy="32177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09FA7A-0E7E-CE97-429E-00A4B8A619D3}"/>
              </a:ext>
            </a:extLst>
          </p:cNvPr>
          <p:cNvSpPr txBox="1"/>
          <p:nvPr/>
        </p:nvSpPr>
        <p:spPr>
          <a:xfrm>
            <a:off x="574153" y="394617"/>
            <a:ext cx="5954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1.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準備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dogs-vs-cats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4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49F6168-CC07-B8D7-8F68-F65F43508D1B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F2603C-3E1E-0CCB-4862-B0E8187C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91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0EC50F-0D9C-FC7F-4FFB-D55B3F4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3319"/>
            <a:ext cx="2743200" cy="365125"/>
          </a:xfrm>
        </p:spPr>
        <p:txBody>
          <a:bodyPr/>
          <a:lstStyle/>
          <a:p>
            <a:fld id="{FCF3ABE6-1E2C-49E4-947A-D3493A2513D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EE5EF-4C13-8128-53F5-45F2C4510E85}"/>
              </a:ext>
            </a:extLst>
          </p:cNvPr>
          <p:cNvSpPr txBox="1"/>
          <p:nvPr/>
        </p:nvSpPr>
        <p:spPr>
          <a:xfrm>
            <a:off x="582585" y="701999"/>
            <a:ext cx="556259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tensorflow.keras.utils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image_dataset_from_directory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train_dataset = image_dataset_from_directory(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   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validation_dataset = image_dataset_from_directory(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test_dataset = image_dataset_from_directory(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new_base_dir /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"test"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image_size=(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batch_size=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6E37C5-3F3D-A7B0-1D19-9FE3D045CF7D}"/>
              </a:ext>
            </a:extLst>
          </p:cNvPr>
          <p:cNvSpPr txBox="1"/>
          <p:nvPr/>
        </p:nvSpPr>
        <p:spPr>
          <a:xfrm>
            <a:off x="6429588" y="701999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以讀取上述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資料夾為例，可得到分成兩類的圖檔共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貓狗各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1000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，且分為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batch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5FBBC8-99A7-729F-2A31-F3C47239703E}"/>
              </a:ext>
            </a:extLst>
          </p:cNvPr>
          <p:cNvSpPr txBox="1"/>
          <p:nvPr/>
        </p:nvSpPr>
        <p:spPr>
          <a:xfrm>
            <a:off x="6429588" y="1260778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資料夾中共有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個子資料夾，分別為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dog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，以指令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"image_dataset_from_directory"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讀取檔案後，會自動分為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F7E695-5F8A-FF7C-E1D1-3698AB268CF1}"/>
              </a:ext>
            </a:extLst>
          </p:cNvPr>
          <p:cNvSpPr txBox="1"/>
          <p:nvPr/>
        </p:nvSpPr>
        <p:spPr>
          <a:xfrm>
            <a:off x="6429588" y="1777983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圖片像素為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180*180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，且有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 3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channel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635B59-ED1A-05FD-047C-A71FE731ED40}"/>
              </a:ext>
            </a:extLst>
          </p:cNvPr>
          <p:cNvSpPr txBox="1"/>
          <p:nvPr/>
        </p:nvSpPr>
        <p:spPr>
          <a:xfrm>
            <a:off x="6429587" y="215149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batch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32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張圖片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8A6815B-F554-5EEF-94CB-307F5309863B}"/>
              </a:ext>
            </a:extLst>
          </p:cNvPr>
          <p:cNvSpPr txBox="1"/>
          <p:nvPr/>
        </p:nvSpPr>
        <p:spPr>
          <a:xfrm>
            <a:off x="582585" y="3478605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模型並設定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E0CBF0D9-FA52-E80B-DF5E-0AAC3C29F3C9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203404" y="932832"/>
            <a:ext cx="2226184" cy="292506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F7BCE48E-DDFA-6796-504F-D9C8D9DCAE0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828260" y="1394497"/>
            <a:ext cx="3601329" cy="97114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149006B2-CEEF-D2C2-82D0-E0018653B68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2743200" y="1585905"/>
            <a:ext cx="3686389" cy="330579"/>
          </a:xfrm>
          <a:prstGeom prst="bentConnector3">
            <a:avLst>
              <a:gd name="adj1" fmla="val 38655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7F98A58-C76E-52D1-DE7E-D9C20601D46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126511" y="1751194"/>
            <a:ext cx="4303076" cy="538798"/>
          </a:xfrm>
          <a:prstGeom prst="bentConnector3">
            <a:avLst>
              <a:gd name="adj1" fmla="val 4011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EEFC3E-1827-41D6-44D1-D51EBF372A66}"/>
              </a:ext>
            </a:extLst>
          </p:cNvPr>
          <p:cNvSpPr txBox="1"/>
          <p:nvPr/>
        </p:nvSpPr>
        <p:spPr>
          <a:xfrm>
            <a:off x="582585" y="391750"/>
            <a:ext cx="556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2.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image_dataset_from_directory()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來讀取影像</a:t>
            </a:r>
            <a:endParaRPr lang="zh-TW" altLang="en-US" sz="14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833F8D-7C2D-CF26-8D2B-633B594D0F35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2F2597-9025-3FDD-8382-4D7D81748E81}"/>
              </a:ext>
            </a:extLst>
          </p:cNvPr>
          <p:cNvSpPr txBox="1"/>
          <p:nvPr/>
        </p:nvSpPr>
        <p:spPr>
          <a:xfrm>
            <a:off x="582584" y="3791021"/>
            <a:ext cx="5562599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keras</a:t>
            </a:r>
          </a:p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tensorflow.keras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layers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tf.keras.applications.InceptionV3(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'imagenet'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1B9DB-CDD9-C464-A14F-E02534477CDF}"/>
              </a:ext>
            </a:extLst>
          </p:cNvPr>
          <p:cNvSpPr txBox="1"/>
          <p:nvPr/>
        </p:nvSpPr>
        <p:spPr>
          <a:xfrm>
            <a:off x="6429585" y="378621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InceptionV3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1BB221-F130-515D-60BA-5FAB55D30D45}"/>
              </a:ext>
            </a:extLst>
          </p:cNvPr>
          <p:cNvSpPr txBox="1"/>
          <p:nvPr/>
        </p:nvSpPr>
        <p:spPr>
          <a:xfrm>
            <a:off x="6429585" y="4140288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包含頂層全連接層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6CF0F3-BD25-5C0D-9032-F0C7F05A05FE}"/>
              </a:ext>
            </a:extLst>
          </p:cNvPr>
          <p:cNvSpPr txBox="1"/>
          <p:nvPr/>
        </p:nvSpPr>
        <p:spPr>
          <a:xfrm>
            <a:off x="6429585" y="4505196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使用在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上預訓練的權重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A4C6337-D4C8-F57E-CBE9-CC8C65FD51B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4203405" y="3924712"/>
            <a:ext cx="2226181" cy="551792"/>
          </a:xfrm>
          <a:prstGeom prst="bentConnector3">
            <a:avLst>
              <a:gd name="adj1" fmla="val 624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28E6454E-52AF-537B-3322-024E84AFA7F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2402957" y="4278787"/>
            <a:ext cx="4026628" cy="404191"/>
          </a:xfrm>
          <a:prstGeom prst="bentConnector3">
            <a:avLst>
              <a:gd name="adj1" fmla="val 3046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855718-ABDA-0E11-AAB4-E9F32824EC59}"/>
              </a:ext>
            </a:extLst>
          </p:cNvPr>
          <p:cNvSpPr txBox="1"/>
          <p:nvPr/>
        </p:nvSpPr>
        <p:spPr>
          <a:xfrm>
            <a:off x="6429585" y="4865944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6EB384-193C-8E69-A2B7-9BF5A05139DD}"/>
              </a:ext>
            </a:extLst>
          </p:cNvPr>
          <p:cNvSpPr txBox="1"/>
          <p:nvPr/>
        </p:nvSpPr>
        <p:spPr>
          <a:xfrm>
            <a:off x="582584" y="5406704"/>
            <a:ext cx="5562599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tf.keras.applications.inception_v3.preprocess_input(Inputs)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4BE110-72E6-C251-67C2-7911B460E52D}"/>
              </a:ext>
            </a:extLst>
          </p:cNvPr>
          <p:cNvSpPr txBox="1"/>
          <p:nvPr/>
        </p:nvSpPr>
        <p:spPr>
          <a:xfrm>
            <a:off x="6429586" y="5886847"/>
            <a:ext cx="539999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62661B-E7B1-6962-BF9A-46246BA93B23}"/>
              </a:ext>
            </a:extLst>
          </p:cNvPr>
          <p:cNvSpPr txBox="1"/>
          <p:nvPr/>
        </p:nvSpPr>
        <p:spPr>
          <a:xfrm>
            <a:off x="6429585" y="5222542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 i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</a:t>
            </a:r>
            <a:endParaRPr lang="zh-TW" altLang="en-US" sz="120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3F3A637A-B73F-AA98-D5CD-32127E7FE8D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2488019" y="4643695"/>
            <a:ext cx="3941566" cy="217909"/>
          </a:xfrm>
          <a:prstGeom prst="bentConnector3">
            <a:avLst>
              <a:gd name="adj1" fmla="val 26981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97B6AFD-691C-3C50-3A28-99002C99A754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2828259" y="5004444"/>
            <a:ext cx="3601326" cy="227076"/>
          </a:xfrm>
          <a:prstGeom prst="bentConnector3">
            <a:avLst>
              <a:gd name="adj1" fmla="val 23822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F23CC26A-BD7D-14D0-D4B6-7EE346601515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5514753" y="5453375"/>
            <a:ext cx="914832" cy="318672"/>
          </a:xfrm>
          <a:prstGeom prst="bentConnector3">
            <a:avLst>
              <a:gd name="adj1" fmla="val 65497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26DB3D8D-EF56-35FD-A4C1-53B491FC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699527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60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511C4B-B3AD-00F1-0262-5ED8DBAED3DA}"/>
              </a:ext>
            </a:extLst>
          </p:cNvPr>
          <p:cNvSpPr txBox="1"/>
          <p:nvPr/>
        </p:nvSpPr>
        <p:spPr>
          <a:xfrm>
            <a:off x="-1" y="7282"/>
            <a:ext cx="8725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Inception_V3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zh-TW" altLang="en-US" sz="18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E45B9A-B24D-99E3-2F41-A519684E4728}"/>
              </a:ext>
            </a:extLst>
          </p:cNvPr>
          <p:cNvSpPr txBox="1"/>
          <p:nvPr/>
        </p:nvSpPr>
        <p:spPr>
          <a:xfrm>
            <a:off x="615580" y="420945"/>
            <a:ext cx="3616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26B8933-9DC8-BA5D-DC86-0EFBB5880A52}"/>
              </a:ext>
            </a:extLst>
          </p:cNvPr>
          <p:cNvSpPr txBox="1"/>
          <p:nvPr/>
        </p:nvSpPr>
        <p:spPr>
          <a:xfrm>
            <a:off x="615580" y="728722"/>
            <a:ext cx="5400000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"CNN_for_Inception_V3_freeze"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history_for_Inception_V3_freeze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EF14D67-B11F-4864-BE1D-1FB9663AA630}"/>
              </a:ext>
            </a:extLst>
          </p:cNvPr>
          <p:cNvSpPr txBox="1"/>
          <p:nvPr/>
        </p:nvSpPr>
        <p:spPr>
          <a:xfrm>
            <a:off x="6364250" y="727159"/>
            <a:ext cx="5400000" cy="27699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train_dataset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已包含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labels,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故不須輸入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labels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8D4BA774-3776-746A-AA82-1B114CD402BB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 flipV="1">
            <a:off x="4131298" y="865657"/>
            <a:ext cx="2232953" cy="9347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188BAE-CE0C-7D81-90FE-30E658356DAD}"/>
              </a:ext>
            </a:extLst>
          </p:cNvPr>
          <p:cNvSpPr txBox="1"/>
          <p:nvPr/>
        </p:nvSpPr>
        <p:spPr>
          <a:xfrm>
            <a:off x="615580" y="3083617"/>
            <a:ext cx="54000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import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matplotlib.pyplot </a:t>
            </a:r>
            <a:r>
              <a:rPr lang="en-US" altLang="zh-TW" sz="1200" b="0">
                <a:solidFill>
                  <a:srgbClr val="AF00DB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as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plt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acc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val_acc = history_for_Inception_V3_freeze.history[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"val_accuracy"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 =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range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len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(val_acc) +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plt.plot(epochs, val_acc, 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label=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"Validation 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plt.title(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"Training and validation accuracy : Inception_V3_freeze"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plt.xlabel(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"Epochs"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plt.ylabel(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plt.legend()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plt.show()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287AAA-6072-6AFB-F084-61C5D41A2793}"/>
              </a:ext>
            </a:extLst>
          </p:cNvPr>
          <p:cNvSpPr txBox="1"/>
          <p:nvPr/>
        </p:nvSpPr>
        <p:spPr>
          <a:xfrm>
            <a:off x="615580" y="2775840"/>
            <a:ext cx="5367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5.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畫出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train_data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validation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data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zh-TW" altLang="en-US" sz="140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5DC4D1-3898-6DDD-346B-886ACCE6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20" y="1567084"/>
            <a:ext cx="4860000" cy="38248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DE807B-FF9C-4DEE-D005-AF994B78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3" y="728309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0B1836-E527-FE51-B6C5-EC4D71A7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3" y="1589376"/>
            <a:ext cx="5760000" cy="2708255"/>
          </a:xfrm>
          <a:prstGeom prst="rect">
            <a:avLst/>
          </a:prstGeom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BC6812F-8B3F-005F-BAA3-A747065F043A}"/>
              </a:ext>
            </a:extLst>
          </p:cNvPr>
          <p:cNvSpPr txBox="1"/>
          <p:nvPr/>
        </p:nvSpPr>
        <p:spPr>
          <a:xfrm>
            <a:off x="2923900" y="713332"/>
            <a:ext cx="6344201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444444"/>
                </a:solidFill>
                <a:latin typeface="Blackadder ITC" panose="04020505051007020D02" pitchFamily="82" charset="0"/>
                <a:ea typeface="標楷體" panose="03000509000000000000" pitchFamily="65" charset="-120"/>
              </a:defRPr>
            </a:lvl1pPr>
          </a:lstStyle>
          <a:p>
            <a:pPr algn="ctr"/>
            <a:r>
              <a:rPr lang="en-US" altLang="zh-TW">
                <a:latin typeface="標楷體" panose="03000509000000000000" pitchFamily="65" charset="-120"/>
              </a:rPr>
              <a:t>VGG16 (Freeze Conv Base)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7646D6-BFA3-C412-026F-6D81B184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485" y="1589376"/>
            <a:ext cx="2952749" cy="2711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EB3AC2-EDFA-93AB-3F36-FD854C05F97C}"/>
                  </a:ext>
                </a:extLst>
              </p:cNvPr>
              <p:cNvSpPr txBox="1"/>
              <p:nvPr/>
            </p:nvSpPr>
            <p:spPr>
              <a:xfrm>
                <a:off x="6880576" y="2528006"/>
                <a:ext cx="5493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52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3EB3AC2-EDFA-93AB-3F36-FD854C05F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6" y="2528006"/>
                <a:ext cx="54938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7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25301-A56E-B98F-4523-7EAC737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3ABE6-1E2C-49E4-947A-D3493A2513D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DD1FA16-82B8-B5D5-FA7A-70EA7EF57E38}"/>
              </a:ext>
            </a:extLst>
          </p:cNvPr>
          <p:cNvSpPr txBox="1"/>
          <p:nvPr/>
        </p:nvSpPr>
        <p:spPr>
          <a:xfrm>
            <a:off x="0" y="7088"/>
            <a:ext cx="9966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>
                <a:solidFill>
                  <a:srgbClr val="0033C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Convolutional Neural Network by </a:t>
            </a:r>
            <a:r>
              <a:rPr lang="en-US" altLang="zh-TW" b="1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en-US" altLang="zh-TW" b="1">
                <a:solidFill>
                  <a:srgbClr val="0033C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- Freeze Conv Base</a:t>
            </a:r>
            <a:endParaRPr lang="en-US" altLang="zh-TW" sz="1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49F1D5-9644-4045-962F-949EE71B7E30}"/>
              </a:ext>
            </a:extLst>
          </p:cNvPr>
          <p:cNvSpPr txBox="1"/>
          <p:nvPr/>
        </p:nvSpPr>
        <p:spPr>
          <a:xfrm>
            <a:off x="699977" y="706532"/>
            <a:ext cx="502742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 = keras.applications.vgg16.VGG16(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weights=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"imagenet"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include_top=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 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input_shape=(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conv_base.trainable = 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endParaRPr lang="en-US" altLang="zh-TW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4BD1BF-8E25-14AC-C3EB-9196DEA5EF82}"/>
              </a:ext>
            </a:extLst>
          </p:cNvPr>
          <p:cNvSpPr txBox="1"/>
          <p:nvPr/>
        </p:nvSpPr>
        <p:spPr>
          <a:xfrm>
            <a:off x="6260805" y="1082263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指定用於初始化模型的權重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本例是使用以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訓練好的參數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200" b="0">
              <a:solidFill>
                <a:schemeClr val="accent1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4AF24-A037-D547-793C-D2033E367F1B}"/>
              </a:ext>
            </a:extLst>
          </p:cNvPr>
          <p:cNvSpPr txBox="1"/>
          <p:nvPr/>
        </p:nvSpPr>
        <p:spPr>
          <a:xfrm>
            <a:off x="6260805" y="1468540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代表要不要包含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頂部的密集連接分類器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A8003F-89DA-3D35-E88A-22CF04ABC5B7}"/>
              </a:ext>
            </a:extLst>
          </p:cNvPr>
          <p:cNvSpPr txBox="1"/>
          <p:nvPr/>
        </p:nvSpPr>
        <p:spPr>
          <a:xfrm>
            <a:off x="6260805" y="1821147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提供給神經網路的影像張量的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，如果不傳遞此參數，則神經網路將能夠處理任何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shape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的輸入張量</a:t>
            </a:r>
            <a:endParaRPr lang="zh-TW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B877FF23-EF49-19E8-C911-3F182E029C2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118885" y="1394594"/>
            <a:ext cx="3141921" cy="657386"/>
          </a:xfrm>
          <a:prstGeom prst="bentConnector3">
            <a:avLst>
              <a:gd name="adj1" fmla="val 2901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B6335F-444E-1393-1078-D067F488E612}"/>
              </a:ext>
            </a:extLst>
          </p:cNvPr>
          <p:cNvSpPr txBox="1"/>
          <p:nvPr/>
        </p:nvSpPr>
        <p:spPr>
          <a:xfrm>
            <a:off x="699977" y="3489042"/>
            <a:ext cx="502742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model.</a:t>
            </a:r>
            <a:r>
              <a:rPr lang="en-US" altLang="zh-TW" sz="1200" b="0">
                <a:solidFill>
                  <a:srgbClr val="795E26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(loss=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"binary_crossentropy"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optimizer=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"rmsprop"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metrics=[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"accuracy"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])</a:t>
            </a: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12948F2D-A159-1A51-63E3-4F5E894BD055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955851" y="1745539"/>
            <a:ext cx="3304954" cy="763340"/>
          </a:xfrm>
          <a:prstGeom prst="bentConnector3">
            <a:avLst>
              <a:gd name="adj1" fmla="val 30268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7E0F74E-B655-98E8-F16A-E3BCE0D50D38}"/>
              </a:ext>
            </a:extLst>
          </p:cNvPr>
          <p:cNvSpPr txBox="1"/>
          <p:nvPr/>
        </p:nvSpPr>
        <p:spPr>
          <a:xfrm>
            <a:off x="699977" y="4210040"/>
            <a:ext cx="3319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4.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callbacks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並開始訓練模型</a:t>
            </a:r>
            <a:endParaRPr lang="zh-TW" altLang="en-US" sz="14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E42C371-8E18-BB6D-6187-3B855F2C33B5}"/>
              </a:ext>
            </a:extLst>
          </p:cNvPr>
          <p:cNvSpPr txBox="1"/>
          <p:nvPr/>
        </p:nvSpPr>
        <p:spPr>
          <a:xfrm>
            <a:off x="699977" y="4524906"/>
            <a:ext cx="5055781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callbacks = [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keras.callbacks.ModelCheckpoint(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filepath=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"CNN_for_VGG16_freeze"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  save_best_only=</a:t>
            </a:r>
            <a:r>
              <a:rPr lang="en-US" altLang="zh-TW" sz="1200" b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  )]</a:t>
            </a:r>
          </a:p>
          <a:p>
            <a:b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history_for_VGG16 = model.fit(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train_dataset,</a:t>
            </a:r>
            <a:endParaRPr lang="zh-TW" altLang="en-US" sz="1200" b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epochs=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validation_data=validation_dataset,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   callbacks=callbacks)</a:t>
            </a: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F034F3B6-0BED-C4FD-FB2B-B58E6DB1CF0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2551815" y="1180034"/>
            <a:ext cx="3708990" cy="427006"/>
          </a:xfrm>
          <a:prstGeom prst="bentConnector3">
            <a:avLst>
              <a:gd name="adj1" fmla="val 21906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E78E388-629C-EADF-0201-38E322090343}"/>
              </a:ext>
            </a:extLst>
          </p:cNvPr>
          <p:cNvSpPr txBox="1"/>
          <p:nvPr/>
        </p:nvSpPr>
        <p:spPr>
          <a:xfrm>
            <a:off x="6260805" y="706532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下載並加載預訓練的</a:t>
            </a:r>
            <a:r>
              <a:rPr lang="en-US" altLang="zh-TW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C2B367D-8A1D-CB76-EC83-5DB6ED33B52C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4139609" y="845031"/>
            <a:ext cx="2121196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EB80B395-F2D1-4BFB-2A90-64D6CC98D66F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2551815" y="1042095"/>
            <a:ext cx="3708990" cy="178668"/>
          </a:xfrm>
          <a:prstGeom prst="bentConnector3">
            <a:avLst>
              <a:gd name="adj1" fmla="val 18084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E5DDADA-A9C0-2850-DF1E-161671A1BD92}"/>
              </a:ext>
            </a:extLst>
          </p:cNvPr>
          <p:cNvSpPr txBox="1"/>
          <p:nvPr/>
        </p:nvSpPr>
        <p:spPr>
          <a:xfrm>
            <a:off x="6260805" y="2370379"/>
            <a:ext cx="5400000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凍結捲積基底</a:t>
            </a:r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的權重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DCE03F0-E523-2125-45C5-33731BFE351C}"/>
              </a:ext>
            </a:extLst>
          </p:cNvPr>
          <p:cNvSpPr txBox="1"/>
          <p:nvPr/>
        </p:nvSpPr>
        <p:spPr>
          <a:xfrm>
            <a:off x="699977" y="1988333"/>
            <a:ext cx="502742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inputs = keras.Input(shape = 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180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tf.keras.applications.vgg16.preprocess_input(inputs)  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conv_base(Inputs)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layers.Flatten()(x)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256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"relu"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outputs = layers.Dense(</a:t>
            </a:r>
            <a:r>
              <a:rPr lang="en-US" altLang="zh-TW" sz="1200" b="0">
                <a:solidFill>
                  <a:srgbClr val="11664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, activation=</a:t>
            </a:r>
            <a:r>
              <a:rPr lang="en-US" altLang="zh-TW" sz="1200" b="0">
                <a:solidFill>
                  <a:srgbClr val="A31515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"sigmoid"</a:t>
            </a:r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)(x)</a:t>
            </a:r>
          </a:p>
          <a:p>
            <a:r>
              <a:rPr lang="en-US" altLang="zh-TW" sz="1200" b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model = keras.Model(inputs=Inputs, outputs=outputs)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4BF4DF3-2133-B26D-03CD-8007AD4ED57B}"/>
              </a:ext>
            </a:extLst>
          </p:cNvPr>
          <p:cNvSpPr txBox="1"/>
          <p:nvPr/>
        </p:nvSpPr>
        <p:spPr>
          <a:xfrm>
            <a:off x="6260805" y="2788691"/>
            <a:ext cx="5400000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b="0">
                <a:solidFill>
                  <a:schemeClr val="accent1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使輸入圖像與模型訓練時使用的圖像具有相同的數據分佈，從而提高預測的準確性和穩定性。</a:t>
            </a: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B07BD4B1-4117-9EB2-AF02-87D45ACC76C9}"/>
              </a:ext>
            </a:extLst>
          </p:cNvPr>
          <p:cNvCxnSpPr>
            <a:cxnSpLocks/>
            <a:stCxn id="73" idx="1"/>
          </p:cNvCxnSpPr>
          <p:nvPr/>
        </p:nvCxnSpPr>
        <p:spPr>
          <a:xfrm rot="10800000">
            <a:off x="4855535" y="2333000"/>
            <a:ext cx="1405270" cy="686525"/>
          </a:xfrm>
          <a:prstGeom prst="bentConnector3">
            <a:avLst>
              <a:gd name="adj1" fmla="val 78752"/>
            </a:avLst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6631FD9-32BD-7AC4-19DC-3CFB256BEA0E}"/>
              </a:ext>
            </a:extLst>
          </p:cNvPr>
          <p:cNvSpPr txBox="1"/>
          <p:nvPr/>
        </p:nvSpPr>
        <p:spPr>
          <a:xfrm>
            <a:off x="699975" y="366683"/>
            <a:ext cx="539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Step 3.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VGG16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convolutional base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及模型，並設定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compile</a:t>
            </a:r>
            <a:endParaRPr lang="zh-TW" altLang="en-US" sz="14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F3BD7F-23BF-EA6F-B286-5E7444CF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8" y="706532"/>
            <a:ext cx="339321" cy="133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393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6556</TotalTime>
  <Words>4978</Words>
  <Application>Microsoft Office PowerPoint</Application>
  <PresentationFormat>寬螢幕</PresentationFormat>
  <Paragraphs>519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標楷體</vt:lpstr>
      <vt:lpstr>Arial</vt:lpstr>
      <vt:lpstr>Arial</vt:lpstr>
      <vt:lpstr>Calibri</vt:lpstr>
      <vt:lpstr>Calibri Light</vt:lpstr>
      <vt:lpstr>Cambria Math</vt:lpstr>
      <vt:lpstr>Freestyle Script</vt:lpstr>
      <vt:lpstr>Office 佈景主題</vt:lpstr>
      <vt:lpstr>自訂設計</vt:lpstr>
      <vt:lpstr>1_自訂設計</vt:lpstr>
      <vt:lpstr>2_自訂設計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DENGYAO LI</dc:creator>
  <cp:lastModifiedBy>DENGYAO LI</cp:lastModifiedBy>
  <cp:revision>3</cp:revision>
  <dcterms:created xsi:type="dcterms:W3CDTF">2024-05-03T10:10:01Z</dcterms:created>
  <dcterms:modified xsi:type="dcterms:W3CDTF">2024-06-06T02:35:38Z</dcterms:modified>
</cp:coreProperties>
</file>